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ключевая способность человека и её биологические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учиться, помнить и понимать мир вокруг.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памяти в жизни и обучении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формирует личный опыт, накапливает знания и помогает адаптироваться. Она обуславливает успех в школе и качество общения с окружающими.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памяти и её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— это процесс восприятия, сохранения и воспроизведения информации, обеспечивающий обучение и адаптацию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включают запоминание, хранение и воспроизведение, а также механизмы забывания для освобождения места.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связывает прошлое, настоящее и будущее, поддерживая преемственность знаний и опыта.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изучения памяти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Герман Эббингауз экспериментально изучил процесс забывания, описав 'кривую забывания', что положило начало научному подходу к памяти.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забывания Эббингауза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Павлов исследовал условные рефлексы, показав роль ассоциаций в формировании памяти у человека и животных.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Ивана Павлова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Лурия разработал концепции структурной организации памяти, связывая её с работой отдельных отделов головного мозга.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Нейропсихология Александра Лурия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памяти человека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регистрирует визуальные, слуховые и тактильные стимулы, запоминая их на доли секунды.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Удерживает ограниченный объём информации на 20-30 секунд для дальнейшей обработки и использования.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знания, навыки и воспоминания на длительный срок, вплоть до всей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память: быстрая обработка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 запоминает мгновенные ощущения, такие как зрительные или звуковые образы, лишь на краткое время — несколько сотен миллисекунд.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после вспышки света может остаться кратковременное изображение, а после звука — эхо, которое ощущается даже после его прекращения.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вместимость кратковременной памяти — от пяти до девяти элементов, таких как цифры или слова, что помогает решать повседневные задачи.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5–9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информации удерживается в кратковременной памяти одновременно, обеспечивая временное хранение для текущих задач.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психолога Джорджа Миллера, 1956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и её типы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Декларативная память хранит факты, события и знания, которые человек может осознанно воспроизвести.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долговременной памяти включают знания иностранных языков и воспоминания из детства, доступные длительное время.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памяти обладает очень большой ёмкостью и может сохранять информацию на протяжении всей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Процедурная память отвечает за навыки и умения, такие как езда на велосипеде или игра на инструментах.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 психологии, МГУ,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объёма и длительности типов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превосходит другие по длительности хранения, обеспечивая знания на годы и десятилетия.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памяти рассчитан на разные сроки и объёмы информации, обеспечивая комплексную работу мозга.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воспоминаний в головном мозге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мозга позволяет учиться, формировать новые воспоминания и восстанавливаться после повреждений.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Нейронные связи и синапсы образуют основу памяти — чем сильнее связи, тем надёжнее воспоминания.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играет ключевую роль в переводе кратковременных воспоминаний в долговременные для длительного хранения.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Нейромедиаторы, такие как ацетилхолин и дофамин, передают импульсы между нейронами через синапсы, обеспечивая коммуникацию мозга. Их активность напрямую влияет на эффективность запоминания и воспроизведения информации.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нейромедиаторов в передаче сигналов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многократной активации нейронных путей происходит долговременная потенциация — усиление связей между нейронами. Это основной механизм формирования устойчивых воспоминаний и новых навыков.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потенциация — укрепление связей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 заболевания головного мозга могут нарушить работу нейронных связей, вызывая амнезию или другие проблемы с памятью. Восстановление зависит от степени повреждения и пластичности мозга.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повреждений мозга на память
</a:t>
            </a:r>
            <a:endParaRPr lang="en-US" sz="98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 процессов памяти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1414"/>
            <a:ext cx="4663800" cy="15006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Пособие по возрастной психологии, МГУ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характеристики сенсорной, кратковременной и долговременной памяти по длительности, объёму хранения и примерам из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памяти существенно отличаются по времени сохранения и объёму, что отражает их разные функции в обработке и хранении информации.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забывает информацию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Забывание происходит из-за ослабления или утраты нейронных связей, которые формируют память. Без повторения информация постепенно стирается из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новой информации мешает сохранению ранее усвоенного материала, что приводит к трудностям при воспоминании старых знаний.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 и состояние мозга, включая усталость и стресс, влияют на количество и скорость забывания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Интерференция: когда новая информация мешает старой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интерференция мешает усвоению новой информации из-за сильных следов старых знаний, что усложняет обучение новому материалу.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Интерференция возникает, когда новая информация затрудняет воспоминание уже усвоенного. Например, смена пароля вызывает путаницу с прежним вариантом.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тренировки памяти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Мнемотехнические приёмы, такие как ассоциации и аббревиатуры, помогают запоминать сложные или длинные последовательности эффективно.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материала закрепляет знания и способствует переходу информации из кратковременной памяти в долговременную.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и систематизация информации упрощают её восприятие и облегчают дальнейшее воспроизведение.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упражнения и здоровое питание поддерживают работу мозга, улучшая качество памяти и концентрацию внимания.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Мнемотехника для школьников: примеры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Рифмованные фразы помогают легко усвоить последовательности. Например, «Каждый охотник желает знать, где сидит фазан» — яркий пример для запоминания цветов радуги в нужном порядке.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для запоминания сложных списков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аббревиатур и связных образов облегчает запоминание. К примеру, первые буквы слов статьи превращаются в знакомое слово, что активизирует память и упрощает воспроизведение.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акронимов и ассоциаций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сна и когнитивных функций,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продолжительности сна на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длительность сна обеспечивает максимальную эффективность запоминания, что критично для школьников в период активного обучения.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полноценный сон, тем лучше показатели памяти и способность к усвоению нового материала существенно выше.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проблемы памяти у подростков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эмоциональное напряжение в подростковом возрасте негативно влияют на способность запоминать и обрабатывать информацию.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перегрузка и длительное использование гаджетов могут снижать концентрацию и ухудшать качество памяти.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приводит к ухудшению когнитивных функций, что отражается на успеваемости и способности запоминать учебный материал.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и забывание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экстремальным примером памяти является способность запомнить более 70 000 знаков числа Пи. Однако большинство информации забывается менее чем за час после изучения.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и особенности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обычно лучше запоминают запахи и вкусы по сравнению с мужчинами, что связано с особенностями восприятия и обработки сенсорной информации.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— основы успешного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памяти помогает школьникам развивать способности и добиваться успехов в учёбе через регулярную тренировку и здоровый образ жизни.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2026-05-09T02:04:41Z</dcterms:created>
  <dcterms:modified xsi:type="dcterms:W3CDTF">2026-05-09T02:04:41Z</dcterms:modified>
</cp:coreProperties>
</file>