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8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России: что это и зачем это знать
</a:t>
            </a:r>
            <a:pPr algn="l" indent="0" marL="0">
              <a:lnSpc>
                <a:spcPct val="100000"/>
              </a:lnSpc>
              <a:buNone/>
            </a:pPr>
            <a:r>
              <a:rPr lang="en-US" sz="348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правила и безопасность: разберём границы России просто и наглядно.
</a:t>
            </a:r>
            <a:endParaRPr lang="en-US" sz="34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 карте мира: почему тема важна
</a:t>
            </a:r>
            <a:endParaRPr lang="en-US" sz="3241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соединяет Европу и Азию, а её границы проходят по суше, воде и морям. Понимание их устройства помогает читать карту, ориентироваться в мире и видеть, как устроены отношения между соседями.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2600" y="3266100"/>
            <a:ext cx="279000" cy="22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5550" y="1507400"/>
            <a:ext cx="1953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450" y="1507400"/>
            <a:ext cx="195300" cy="22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46600" y="1507400"/>
            <a:ext cx="223200" cy="22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55950" y="3266100"/>
            <a:ext cx="223200" cy="22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878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 государственной границе
</a:t>
            </a:r>
            <a:endParaRPr lang="en-US" sz="3048" dirty="0"/>
          </a:p>
        </p:txBody>
      </p:sp>
      <p:sp>
        <p:nvSpPr>
          <p:cNvPr id="15" name="Text 2"/>
          <p:cNvSpPr txBox="1"/>
          <p:nvPr/>
        </p:nvSpPr>
        <p:spPr>
          <a:xfrm>
            <a:off x="379077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 ней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33465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жителей приграничья граница — это не только линия на карте, но и часть повседневной жизни. Она влияет на поездки, торговлю, транспорт и связи с соседними территориями.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591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пересечения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35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границу государство регулирует, кто и на каких условиях может пересекать её. Для этого существуют паспорта, визы, пункты пропуска и контроль на месте.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98592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линия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5296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граница официально отделяет территорию России от других стран или от морских пространств. Именно от неё начинается действие государственных правил, включая порядок въезда и выезда.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786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законов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3330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границе определяют, где заканчивается пространство, в котором страна может самостоятельно принимать решения. Это важно для управления территорией, транспортом и соблюдения законов.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59622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ресурсов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614010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помогает защищать природные и хозяйственные ресурсы страны. К ним относятся недра, вода, рыба, леса, а также морские пространства и шельф.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границы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544425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Сухопутная 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Сухопутная граница проходит по поверхности земли и обычно отмечается пограничными знаками, дорогами, реками, хребтами или иными ориентиром на местности.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18668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граница идёт по руслу реки или по установленной линии в водном пространстве. Она особенно зависит от течения, берегов и соглашений между странами.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898044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Озёрная 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Озёрная граница проходит через озеро и требует точного согласования, потому что один и тот же водоём может быть важен сразу для нескольких государств.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77330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граница отделяет территориальные воды и другие зоны государства от открытого моря. Здесь особенно важны судоходство, рыболовство и охрана побережья.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51625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граница находится над территорией страны. Она связана с контролем полётов, безопасностью воздушного пространства и правилами международной авиации.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границы выглядят на схеме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и 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граница часто выглядит как тонкая линия, хотя в реальности она может включать несколько элементов: знаки, посты, дороги и участки с особыми правилами.
</a:t>
            </a:r>
            <a:endParaRPr lang="en-US" sz="1271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Пограничная зона
</a:t>
            </a:r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Пограничная зона шире самой линии. В ней могут действовать ограничения на передвижение, а доступ иногда регулируется специальными документами и проверками.
</a:t>
            </a:r>
            <a:endParaRPr lang="en-US" sz="1235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схема делает карту понятной: видно, где проходит берег, где начинается море и как граница связана с рекой или озером.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обозначения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различать сушу, воду и воздух. Для этого используют разные цвета, условные знаки и подписи, чтобы быстро понять тип границы.
</a:t>
            </a:r>
            <a:endParaRPr lang="en-US" sz="126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показывают, как договорённость превращается в точную и охраняемую границу.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границы России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69545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расширение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границы складывались вокруг центров власти, торговых путей и природных рубежей. По мере расширения государства линии двигались дальше и закреплялись в источниках и на картах.
</a:t>
            </a:r>
            <a:endParaRPr lang="en-US" sz="1198" dirty="0"/>
          </a:p>
        </p:txBody>
      </p:sp>
      <p:sp>
        <p:nvSpPr>
          <p:cNvPr id="11" name="Text 3"/>
          <p:cNvSpPr txBox="1"/>
          <p:nvPr/>
        </p:nvSpPr>
        <p:spPr>
          <a:xfrm>
            <a:off x="266004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имперский период границы менялись из-за войн, договоров и присоединения новых территорий. Для точности требовались описания, межевые знаки и международное признание.
</a:t>
            </a:r>
            <a:endParaRPr lang="en-US" sz="1198" dirty="0"/>
          </a:p>
        </p:txBody>
      </p:sp>
      <p:sp>
        <p:nvSpPr>
          <p:cNvPr id="12" name="Text 4"/>
          <p:cNvSpPr txBox="1"/>
          <p:nvPr/>
        </p:nvSpPr>
        <p:spPr>
          <a:xfrm>
            <a:off x="4624631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границы сильно менялись из-за крупных политических событий, распада государств и появления новых независимых стран. Это требовало новых соглашений и уточнений.
</a:t>
            </a:r>
            <a:endParaRPr lang="en-US" sz="1221" dirty="0"/>
          </a:p>
        </p:txBody>
      </p:sp>
      <p:sp>
        <p:nvSpPr>
          <p:cNvPr id="13" name="Text 5"/>
          <p:cNvSpPr txBox="1"/>
          <p:nvPr/>
        </p:nvSpPr>
        <p:spPr>
          <a:xfrm>
            <a:off x="6589335" y="2990651"/>
            <a:ext cx="1820416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оформление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граница России оформлялась постепенно, через переговоры и правовые документы. Сегодня её положение подтверждают международные договоры и официальные карты.
</a:t>
            </a:r>
            <a:endParaRPr lang="en-US" sz="11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сухопутной и морской частью показывает, насколько разнообразны рубежи России: от тайги и гор до арктических и дальневосточных акваторий.
</a:t>
            </a:r>
            <a:endParaRPr lang="en-US" sz="100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справочные данные по государственной границе Российской Федерации
</a:t>
            </a:r>
            <a:endParaRPr lang="en-US" sz="881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России в цифрах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часть значительно длиннее сухопутной, поэтому для России особенно важны морской контроль и управление прибрежными территориями.
</a:t>
            </a:r>
            <a:endParaRPr lang="en-US" sz="110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836142"/>
            <a:ext cx="4133400" cy="1793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России по суше и морю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 России есть и сухопутные соседи в Европе и Азии, и морские соседства. Это делает карту границ очень разной по условиям и режимам контроля.
</a:t>
            </a:r>
            <a:pPr algn="l" indent="0" marL="0">
              <a:lnSpc>
                <a:spcPct val="150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России охватывает сразу несколько регионов мира, поэтому правила пересечения и охраны границы различаются по участкам.
</a:t>
            </a:r>
            <a:pPr algn="l" indent="0" marL="0">
              <a:lnSpc>
                <a:spcPct val="150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справочные сведения о соседях Российской Федерации
</a:t>
            </a:r>
            <a:endParaRPr lang="en-US" sz="105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границы России проходят через разные океанические бассейны и требуют постоянного контроля судоходства и береговой безопасности.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48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39 000 км
</a:t>
            </a:r>
            <a:endParaRPr lang="en-US" sz="3748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протяжённость морской границы России.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справочные данные по государственной границе Российской Федерации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зона и шельф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4310211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 и недра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Континентальный шельф — это продолжение суши под морем. Государство имеет права на недра морского дна, поэтому эта зона особенно важна для геологии и добычи ресурсов.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11853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зона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зоне страна не владеет морем целиком, но может добывать и использовать природные ресурсы, включая биоресурсы и полезные ископаемые, в пределах международных правил.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30160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прибрежная морская полоса, где государство устанавливает особые правила судоходства, контроля и охраны. Здесь важно не только положение линии, но и порядок использования акватории.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5" y="14194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631" y="141945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975" y="3291505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0631" y="3284875"/>
            <a:ext cx="301388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основы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Юридическое закрепление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63150" y="18940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Договоры закрепляют линию границы официально, чтобы она была признана обеими сторонами и опиралась на юридически значимые документы, а не на устные договорённости.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фиксация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24350" y="1893925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Карты, координаты и описания помогают точно перенести решение на местность и избежать разночтений при использовании границы в документах, навигации и контроле.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9631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комиссии сверяют данные, уточняют спорные участки и следят, чтобы соглашения выполнялись последовательно и без новых конфликтов между соседними государствами.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Предотвращение споров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4243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Признанные акты снижают риск споров, потому что для всех сторон понятны правила, по которым определяется граница и связанные с ней права.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границу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человек проходит контроль и что происходит на каждом этапе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005645"/>
            <a:ext cx="3856200" cy="15368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понять, какие документы и действия обычно проверяют на границе перед поездкой.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документов зависит от маршрута, а на пункте пропуска проверяют личность, поездку и соблюдение правил.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пограничного и паспортного контроля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через границу
</a:t>
            </a:r>
            <a:endParaRPr lang="en-US" sz="3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 границей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 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приграничных районах строят мосты, дороги и пункты пропуска. Они помогают быстрее добираться до соседних территорий и делают перевозки более удобными.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природные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реках, берегах и озёрах важно согласовывать использование воды и беречь природу. Поэтому рядом с границей действуют экологические меры и общий контроль.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границу идут товары, люди и транспорт. Для многих семей и компаний это обычная часть жизни, связанная с поездками, покупками и обменом услугами.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охраны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69545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Сухопутный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пограничные службы следят за незаконными переходами, передвижением транспорта и соблюдением режима в охраняемых районах, где особенно важно не допустить нарушений.
</a:t>
            </a:r>
            <a:endParaRPr lang="en-US" sz="1163" dirty="0"/>
          </a:p>
        </p:txBody>
      </p:sp>
      <p:sp>
        <p:nvSpPr>
          <p:cNvPr id="11" name="Text 3"/>
          <p:cNvSpPr txBox="1"/>
          <p:nvPr/>
        </p:nvSpPr>
        <p:spPr>
          <a:xfrm>
            <a:off x="266004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море контролируют навигацию, погодные условия и движение судов, чтобы предотвратить аварии, нарушения правил и опасные ситуации у береговой линии.
</a:t>
            </a:r>
            <a:endParaRPr lang="en-US" sz="1252" dirty="0"/>
          </a:p>
        </p:txBody>
      </p:sp>
      <p:sp>
        <p:nvSpPr>
          <p:cNvPr id="12" name="Text 4"/>
          <p:cNvSpPr txBox="1"/>
          <p:nvPr/>
        </p:nvSpPr>
        <p:spPr>
          <a:xfrm>
            <a:off x="4624631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водных участков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реках и озёрах проверяют загрязнение, изменение берегов и состояние переправ, потому что водные границы чувствительны к природным и хозяйственным воздействиям.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6589335" y="2990651"/>
            <a:ext cx="1820416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нужен не только людям, но и природе: он помогает беречь ресурсы, поддерживать порядок и уменьшать риски для прибрежных территорий.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прошлого к настоящему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расширение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ранний период расширение государства шло постепенно: укреплялись города, осваивались новые территории и появлялись первые устойчивые рубежи на карте.
</a:t>
            </a:r>
            <a:endParaRPr lang="en-US" sz="1250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имперскую эпоху границы менялись из-за присоединений, войн и международных договоров. Линия государства становилась длиннее и сложнее по форме.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оформление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 связан с юридическим оформлением границ, уточнением координат и заключением международных соглашений с соседними странами.
</a:t>
            </a:r>
            <a:endParaRPr lang="en-US" sz="1231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на границы повлияли революции, образование новых государств и распад крупных политических союзов, поэтому многие участки были пересмотрены.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7523" y="1762825"/>
            <a:ext cx="3779553" cy="193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Квиз помогает проверить, как хорошо запомнились основные понятия о границе, её видах и значении.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различает линию, зону и типы границ, он понимает основу темы и может объяснить, зачем нужен контроль.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стран Россия имеет среди сухопутных соседей: это показывает, насколько разнообразны её границы и почему для них нужны разные правила и формы контроля.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соседей у России по суше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и общепринятые географические сведения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 — это больше, чем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 границах помогает понимать карту страны, правила поездок и значение безопасности. Это тема о территории, соседях, ресурсах и ответственности государства за свои рубежи.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2026-07-27T00:15:49Z</dcterms:created>
  <dcterms:modified xsi:type="dcterms:W3CDTF">2026-07-27T00:15:49Z</dcterms:modified>
</cp:coreProperties>
</file>