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Разучиваем и поём русскую народную песню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слушать, запоминать и петь дружно — с радостью и настроением.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хранит народ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рождалась в народе и передавалась от человека к человеку. В ней живут повтор, припев, образы природы, дома, праздника и дружбы.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народных песен помогает развивать слух и чувство ритма. Ребёнок учится слышать высоту звуков, удерживать темп и точнее повторять мелодию.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расширяют словарный запас и знакомят с традициями. В тексте встречаются старинные выражения, ласковые слова и знакомые образы русской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исполнение учит работать как один хор. Нужно вовремя вступать, слушать соседей и не торопиться — тогда песня звучит уверенно и красиво.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дети поют народные песни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может быть задорной, плавной, ласковой или мечтательной. По мелодии и словам легко понять, какое настроение хочет передать певец.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чувствуется характер песни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появляются берёза, речка, поле, солнышко и птицы. Такие образы делают музыку живой, светлой и очень близкой к 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его увидеть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и спокойное настроение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песня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рассказывает историю или рисует картину. В нём меняются слова, а смысл постепенно раскрывается, словно маленький музыкальный рассказ.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 и помогает быстро запомнить песню. Именно его чаще всего хочется тихо напевать ещё после урока.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не теряться и держать форму песни. Когда знакомые слова возвращаются, петь становится проще и даже немного веселее.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рифма делают текст удобным для разучивания. Их легче читать, проговаривать и соединять с мелодией по частям.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слушания к исполнению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музыки: от первого прослушивания к дружному пению.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встречаются в народной песне
</a:t>
            </a:r>
            <a:endParaRPr lang="en-US" sz="2804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слышны уменьшительные формы: берёзка, реченька, солнышко, дружок. Они звучат тепло, по-доброму и сразу создают мягкое, ласковое настроение.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рассказывают о природе, семье, играх, праздниках и обычной жизни. Поэтому их слова легко представить, будто это маленькая картина из знакомого мира.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и знакомые темы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тексте попадаются слова, которые сегодня говорят редко. Они помогают почувствовать, как жили и разговаривали люди раньше, и делают песню особенно интересной.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выражения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из детей, плавные шаги и песня в один голос создают настоящий хоровод. Даже простое движение делает выступление живым и тёплым. Зрителям легко увидеть дружбу, внимание друг к другу и радость общего пения.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на школьной сцене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народную песню в сарафанах и рубахах, музыка сразу кажется наряднее. Пояс и платок добавляют образу законченность, а яркие краски помогают почувствовать праздник. Такой костюм словно подсказывает: сейчас звучит что-то родное и весёлое.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Сарафан, рубаха и платок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народный костюм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фразы нужно сделать тихий и спокойный вдох. Воздух берётся без спешки, чтобы голос не получился резким и не уставал слишком быстро.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 воздух расходуется на всю строку. Если дыхание ровное, слова звучат плавно, а фраза не ломается посередине, как у забытой считалочки.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надо петь на одном коротком дыхании или слишком громко. Спокойный выдох помогает звучать мягко, уверенно и без лишнего напряжения в горле.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дышать во время пения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важно ясно произносить согласные. Тогда текст легко понять, и каждое слово звучит отчётливо, а не теряется в мелодии.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дикция в песне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нужно тянуть широко и мягко. Они делают звучание красивым и напевным, будто песня улыбается слушателям.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окончания слов не проглатывать, пение становится выразительным. Чёткая речь помогает хору звучать аккуратно, а не как весёлый шёпот на перемене.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хлопки и шаги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Прислушайся, как ровно повторяются сильные доли. Этот внутренний пульс помогает не сбиваться и держать общий темп от начала до конца.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слушаем пульс песни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или лёгкое покачивание показывают, где звучит удар. Так ритм становится понятным не только на слух, но и телу.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отмечаем ритм движением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поём вместе в одном темпе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ритм уже почувствован, класс начинает петь дружно и спокойно. Повторяющийся рисунок помогает всем входить одновременно и звучать уверенно.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часть народной традиции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соединяет песню и движение: дети идут по кругу, держат общий ритм и чувствуют себя одной дружной командой. Такое пение особенно подходит для весёлых праздников и игр.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хоровод помогает передать радость, единство и хорошее настроение. В кругу легче слушать друг друга, а движение делает песню живой, яркой и запоминающейся.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разучивается текст песни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школьникам постепенно перейти от чтения к уверенном исполнению всей песни.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дружное пение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фразу нужно вместе, чтобы песня сразу звучала уверенно. Общий старт помогает классу слушать друг друга и не торопиться.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пения важно не выделяться слишком громким голосом. Когда каждый бережно прислушивается к соседям, общий звук получается ровным и мягким.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спокойное, а темп общий, песня становится особенно красивой. В ней слышны и сила класса, и его дружба.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Концы фраз тоже лучше заканчивать одновременно. Тогда песня не распадается на отдельные голоса, а звучит как единое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песней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игровые повторы помогают запомнить текст без скуки. Ребята замечают, какие строки уже знают, и смелее подпевают дальше.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слова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начинает, другой продолжает, и так по кругу. Получается весёлая тренировка памяти, где никто не остаётся без дела.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строчек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короткие повторы превращают разучивание в живое музыкальное упражнение. Песня запоминается легче, а настроение становится бодрым.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игра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поёт или говорит строку, а класс точно повторяет её следом. Такая игра учит внимательно слушать и сразу откликаться.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эхо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рядом с песней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задаёт уверенный шаг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услышать сильные доли и держать общий пульс песни. Его звонкий удар словно подсказывает: пора дружно вступать. Рядом с ним дети поют смелее и ровнее, будто маршируют в весёлом кружке.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добавляют озорной звук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деревянные ложки, песня становится более игривой и праздничной. Ритм сразу слышен лучше, а исполнение напоминает маленький домашний оркестр, где у каждого свой важный звук.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трещотки оживляют ансамбль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поёт тонко и ясно, а трещотки делают общий рисунок ярче. Вместе с голосами эти инструменты создают звучный ансамбль, который легко представить на школьном выступлении в народных костюмах.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помогает услышать повтор, ритм и мелодию. Благодаря простой форме её легче выучить и спеть уверенно, даже если это первое исполнение.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красивого звучания нужны спокойное дыхание, чёткие слова и внимание к началу каждой фразы. Тогда текст остаётся понятным, а песня — выразительной.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поёт вместе, важно слушать соседей и не спешить. Дружное исполнение делает песню мягкой, цельной и особенно радостной.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жизнью людей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26775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народная песня сопровождала тихие вечера, заботы и общение между близкими. Она помогала сохранить тёплую память о доме и родных словах.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6775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Песня звучит дома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42333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исполнение бережно передаёт обычаи, слова и мелодии дальше. Так народная песня остаётся живой частью общей памяти и культуры.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842327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Песня сохраняет историю народа
</a:t>
            </a:r>
            <a:endParaRPr lang="en-US" sz="1063" dirty="0"/>
          </a:p>
        </p:txBody>
      </p:sp>
      <p:sp>
        <p:nvSpPr>
          <p:cNvPr id="13" name="Text 6"/>
          <p:cNvSpPr txBox="1"/>
          <p:nvPr/>
        </p:nvSpPr>
        <p:spPr>
          <a:xfrm>
            <a:off x="470381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и во время работы песня поддерживала бодрость и задавала ровный ритм. Она делала дело легче и помогала не чувствовать усталость.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03810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Песня сопровождает дорогу и труд
</a:t>
            </a:r>
            <a:endParaRPr lang="en-US" sz="1063" dirty="0"/>
          </a:p>
        </p:txBody>
      </p:sp>
      <p:sp>
        <p:nvSpPr>
          <p:cNvPr id="15" name="Text 8"/>
          <p:cNvSpPr txBox="1"/>
          <p:nvPr/>
        </p:nvSpPr>
        <p:spPr>
          <a:xfrm>
            <a:off x="256529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гуляньях и торжествах песня объединяла людей в общем настроении. Под неё пели, водили хороводы и радовались вместе, как одна большая компания.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565292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Песня приходит на праздник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звучит особенно красиво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ясно произнести текст и держать ровный темп. Если слова понятны, слушателям легко следить за песней, а исполнителям — не сбиваться и не торопиться.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петь спокойно и с добрым настроением. Когда класс внимателен, уверен и поёт вместе, даже простая мелодия звучит очень тепло и празднично.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слушать, запоминать и петь дружно, а ещё знакомит с красотой родной культуры. После такого урока хочется улыбаться и петь ещё раз.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— это радость общего пения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2026-05-24T21:21:35Z</dcterms:created>
  <dcterms:modified xsi:type="dcterms:W3CDTF">2026-05-24T21:21:35Z</dcterms:modified>
</cp:coreProperties>
</file>