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отношения в первой половине XIX века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после Наполеона: новый порядок, революции и борьба держав за влияние.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после 1815 года: новый порядок и его задачи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разгрома Наполеона державы стремились остановить новые войны и сохранить устойчивость Европы. Они опирались на равновесие сил, союзы монархов и дипломатические переговоры, но национальные движения и разногласия между странами быстро создавали новые напряжённые ситуации.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6525" y="457200"/>
            <a:ext cx="4577400" cy="13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Венский конгресс и его основные решения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3425" y="2149864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Конгресс завершил послевоенное урегулирование и зафиксировал новые границы Европы, чтобы не допустить нового господства одной державы и сохранить общий баланс после наполеоновских войн.
</a:t>
            </a:r>
            <a:endParaRPr lang="en-US" sz="711" dirty="0"/>
          </a:p>
        </p:txBody>
      </p:sp>
      <p:sp>
        <p:nvSpPr>
          <p:cNvPr id="12" name="Text 3"/>
          <p:cNvSpPr txBox="1"/>
          <p:nvPr/>
        </p:nvSpPr>
        <p:spPr>
          <a:xfrm>
            <a:off x="4503125" y="1927964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 миру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03425" y="2741598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Францию вернули к границам 1792 года, чтобы уменьшить её влияние и показать, что послевоенный порядок будет строиться не на завоеваниях, а на сдерживании сильнейших государств.
</a:t>
            </a:r>
            <a:endParaRPr lang="en-US" sz="713" dirty="0"/>
          </a:p>
        </p:txBody>
      </p:sp>
      <p:sp>
        <p:nvSpPr>
          <p:cNvPr id="14" name="Text 5"/>
          <p:cNvSpPr txBox="1"/>
          <p:nvPr/>
        </p:nvSpPr>
        <p:spPr>
          <a:xfrm>
            <a:off x="4503125" y="2519698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Франции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503425" y="3333332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Королевства Нидерландов должно было стать препятствием для возможной французской экспансии и укрепить безопасность северо-западной части Европы.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503125" y="3111432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Барьер на западе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503425" y="3925066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Пруссия получила важные позиции на Рейне, а Германский союз объединил 39 государств, что помогло удерживать немецкие земли в более управляемых политических рамках.
</a:t>
            </a:r>
            <a:endParaRPr lang="en-US" sz="789" dirty="0"/>
          </a:p>
        </p:txBody>
      </p:sp>
      <p:sp>
        <p:nvSpPr>
          <p:cNvPr id="18" name="Text 9"/>
          <p:cNvSpPr txBox="1"/>
          <p:nvPr/>
        </p:nvSpPr>
        <p:spPr>
          <a:xfrm>
            <a:off x="4503125" y="3703166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Германии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4503425" y="4516800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признание нейтралитета Швейцарии стало одним из символов Венской системы и показало стремление великих держав закрепить мир на основе договорённостей.
</a:t>
            </a:r>
            <a:endParaRPr lang="en-US" sz="778" dirty="0"/>
          </a:p>
        </p:txBody>
      </p:sp>
      <p:sp>
        <p:nvSpPr>
          <p:cNvPr id="20" name="Text 11"/>
          <p:cNvSpPr txBox="1"/>
          <p:nvPr/>
        </p:nvSpPr>
        <p:spPr>
          <a:xfrm>
            <a:off x="4503125" y="4294900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Нейтралитет Швейцарии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183634"/>
            <a:ext cx="4684800" cy="1963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державы и их интересы после Венского конгресса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1815 года каждая держава стремилась укрепить собственные позиции, поэтому союз между ними держался на компромиссах.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держав совпадали лишь частично, поэтому европейская система постоянно нуждалась в переговорах и уступках.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Венского конгресса и дипломатическая практика первой половины XIX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Священный союз и борьба с революциями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3686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Священный союз был создан в 1815 году по инициативе Александра I. Россия, Австрия и Пруссия объявили своей задачей защиту монархии, порядка и христианских ценностей.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685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союза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5771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линия помогала правителям удерживать власть, но вызывала недовольство у людей, которые требовали свобод, гражданских прав и участия в управлении страной.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5770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политики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817440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Монархии, входившие в союз, поддерживали действия против восстаний в Италии, Испании и некоторых германских государствах, чтобы не допустить распространения новых идей.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17425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Вмешательство держав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677152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стал символом охранительной политики в Европе. Его участники считали революции опасными и были готовы поддерживать меры против либеральных и конституционных выступлений.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677138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революций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работала система Венского порядка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после Наполеоновских войн возникла и постепенно ослабела Венская система.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5585" y="1279025"/>
            <a:ext cx="3426731" cy="350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после 1815 года и возвращение в европейскую дипломатию
</a:t>
            </a:r>
            <a:endParaRPr lang="en-US" sz="1901" dirty="0"/>
          </a:p>
        </p:txBody>
      </p:sp>
      <p:sp>
        <p:nvSpPr>
          <p:cNvPr id="11" name="Text 2"/>
          <p:cNvSpPr txBox="1"/>
          <p:nvPr/>
        </p:nvSpPr>
        <p:spPr>
          <a:xfrm>
            <a:off x="545600" y="1631251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потеряла завоевания эпохи Наполеона, но сохранила государственность и важное место в Европе. Победители не уничтожили её, а включили в новый порядок с ограничениями.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45600" y="1314875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5600" y="2554617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1820-х годах Франция снова стала участвовать в международных делах. Это означало, что европейская политика не могла обходиться без неё, хотя её влияние пока оставалось осторожным.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45600" y="2238242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 дипломатии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45600" y="3477984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1830 года показали, что революция способна быстро изменить власть и династию. Смена Бурбонов стала заметным сигналом для других монархов о сохраняющейся угрозе выступлений.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45600" y="3161608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Июльская революция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45600" y="4401350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Французские события убедили правителей, что послевоенный порядок не гарантирует спокойствия навсегда. Внешне Европа оставалась стабильной, но внутри неё накапливались новые конфликты.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45600" y="4084974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 Европы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волны в Европе в XIX веке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 не только рост, но и расширение географии выступлений: от отдельных стран к почти общеевропейскому движению.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 1848 году, тем шире и согласованнее становились революционные выступления в Европе.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революционных волн 1820-х, 1830-х и 1848 года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237" y="1180978"/>
            <a:ext cx="40635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227418"/>
            <a:ext cx="464400" cy="371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3085978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3132418"/>
            <a:ext cx="464400" cy="37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движения в Европе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249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народы хотели создать единое национальное государство или объединить разрозненные земли. Особенно заметно это было в Германии и Италии, где идея единства становилась всё сильнее.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70353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государства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249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движения опирались на родной язык как на признак единства. Люди считали, что общий язык помогает сохранить культуру, воспитывать чувство принадлежности и объединять разные слои общества.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69705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154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регионах требования не ограничивались культурой. Жители добивались больше прав, собственных представительных органов и уменьшения контроля со стороны крупных империй.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60853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 самоуправление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154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Австрийская, Российская и Османская империи объединяли много народов, поэтому национальный вопрос становился для них источником постоянных конфликтов и политической нестабильности.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60205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империй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8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8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вопрос и слабость Османской империи
</a:t>
            </a:r>
            <a:endParaRPr lang="en-US" sz="3188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называли спор европейских держав о будущем Османской империи. По мере её ослабления всё острее вставал вопрос, кто будет влиять на Балканы и Черноморские проливы.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Восточный вопрос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8085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империя слабела, а жители Балкан всё чаще начинали борьбу за освобождение. Поэтому её владения становились не только объектом соперничества, но и зоной национальных восстаний.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8085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Балканские народы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640567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и Австрия не хотели чрезмерного усиления России. Они считали, что это нарушит равновесие сил и создаст угрозу их собственным интересам в Европе.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640567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Опасения соперников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500283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стремилась поддерживать православные народы и укреплять своё положение на юге. Это делало её главным участником восточного вопроса и усиливало подозрения других держав.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00283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России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925565"/>
            <a:ext cx="4684800" cy="164656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вокруг Османской империи и Балкан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кризисы 1820–1830-х годов вокруг Османской империи и Балкан показали, как быстро национальный вопрос превращался в международный.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договоры и события 1820–1830-х годов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вокруг Османской империи сделали Восточный вопрос одним из главных международных противоречий XIX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2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Греции и роль европейских держав
</a:t>
            </a:r>
            <a:endParaRPr lang="en-US" sz="2572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1821 году греки поднялись против османской власти, и это восстание быстро стало символом борьбы за национальную свободу на Балканах. Оно привлекло внимание всей Европы, потому что вопрос Греции затрагивал интересы крупных держав и судьбу Османской империи.
</a:t>
            </a:r>
            <a:endParaRPr lang="en-US" sz="1124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Пламя восстания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Наварин: решающее сражение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1827 году у Наварина союзные эскадры России, Англии и Франции уничтожили турецкий флот. На морской поверхности это выглядело как одно сражение, но его значение было шире: Османская империя заметно ослабла, а греческое дело получило мощную поддержку.
</a:t>
            </a:r>
            <a:endParaRPr lang="en-US" sz="1124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1830 году Греция стала независимым государством. Для современников это был не только дипломатический итог, но и яркий пример того, что национальное движение может добиться успеха даже в борьбе с сильной империей.
</a:t>
            </a:r>
            <a:endParaRPr lang="en-US" sz="1186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независимости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0575" y="457194"/>
            <a:ext cx="41433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 Европа при Николае I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096875" y="244639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Николае I Россия выступала как защитница монархии и стабильности в Европе. Петербург поддерживал идею сильной власти и считал революции угрозой для всего международного порядка.
</a:t>
            </a:r>
            <a:endParaRPr lang="en-US" sz="990" dirty="0"/>
          </a:p>
        </p:txBody>
      </p:sp>
      <p:sp>
        <p:nvSpPr>
          <p:cNvPr id="10" name="Text 3"/>
          <p:cNvSpPr txBox="1"/>
          <p:nvPr/>
        </p:nvSpPr>
        <p:spPr>
          <a:xfrm>
            <a:off x="5096875" y="216030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порядок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96875" y="427994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остро соперничество ощущалось на Балканах и в районе проливов. Чем сильнее становилась Россия, тем чаще ее воспринимали как опасного конкурента, способного изменить баланс сил.
</a:t>
            </a:r>
            <a:endParaRPr lang="en-US" sz="990" dirty="0"/>
          </a:p>
        </p:txBody>
      </p:sp>
      <p:sp>
        <p:nvSpPr>
          <p:cNvPr id="12" name="Text 5"/>
          <p:cNvSpPr txBox="1"/>
          <p:nvPr/>
        </p:nvSpPr>
        <p:spPr>
          <a:xfrm>
            <a:off x="5096875" y="399385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недоверия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096875" y="3363172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1849 году российские войска помогли подавить революцию в Венгрии. Этот шаг укрепил авторитет России среди монархов, но одновременно усилил опасения других держав перед ее влиянием.
</a:t>
            </a:r>
            <a:endParaRPr lang="en-US" sz="990" dirty="0"/>
          </a:p>
        </p:txBody>
      </p:sp>
      <p:sp>
        <p:nvSpPr>
          <p:cNvPr id="14" name="Text 7"/>
          <p:cNvSpPr txBox="1"/>
          <p:nvPr/>
        </p:nvSpPr>
        <p:spPr>
          <a:xfrm>
            <a:off x="5096875" y="3077075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Вмешательство в Венгрии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сил между державами к середине XIX века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1815 года ни одна держава не могла полностью диктовать условия остальным: сила распределялась неравномерно и зависела от разных ресурсов.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политика держалась на соперничестве и компромиссах, поэтому устойчивость системы была ограниченной.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международного положения ведущих держав Европы к середине XIX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03450"/>
            <a:ext cx="84240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Крымская война как итог накопившихся противоречий
</a:t>
            </a:r>
            <a:endParaRPr lang="en-US" sz="2425" dirty="0"/>
          </a:p>
        </p:txBody>
      </p:sp>
      <p:sp>
        <p:nvSpPr>
          <p:cNvPr id="11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начался с разногласий о правах христианских общин в Османской империи. Этот спор стал удобным поводом для более глубокого соперничества держав.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 Палестине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325684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Противоречия между Россией и Османской империей усилились, а европейские правительства стали опасаться роста российского влияния в Черноморском регионе и на Балканах.
</a:t>
            </a:r>
            <a:endParaRPr lang="en-US" sz="1091" dirty="0"/>
          </a:p>
        </p:txBody>
      </p:sp>
      <p:sp>
        <p:nvSpPr>
          <p:cNvPr id="14" name="Text 5"/>
          <p:cNvSpPr txBox="1"/>
          <p:nvPr/>
        </p:nvSpPr>
        <p:spPr>
          <a:xfrm>
            <a:off x="2325684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Дипломатический кризис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3751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союзников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03751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войну против России вошли Великобритания, Франция и Османская империя. Локальный спор быстро превратился в крупный международный конфликт.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749352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действия показали, что прежние договоренности великих держав уже не обеспечивают мир в Европе и не сдерживают обострение противоречий.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749352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старого порядка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Крымской войны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восточный вопрос и соперничество держав привели к войне 1853–1856 годов.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183634"/>
            <a:ext cx="4684800" cy="1963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события и договоры первой половины XIX века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события показывают, как Европа прошла путь от послевоенного порядка к новым кризисам и большой войне.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кризисов показывает постепенное ослабление Венской системы и рост новых политических сил.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международные события первой половины XIX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Венская система ослабла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3686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Создатели Венского порядка надеялись удержать Европу через баланс сил, но не смогли остановить рост национальных движений. Народы всё чаще требовали собственного государства или большей самостоятельности.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685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учла национализм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5771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середине XIX века стало ясно: система, созданная в 1815 году, не успевает за изменившейся Европой. Она замедляла перемены, но не могла их отменить.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5770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перед переменами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817440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Италии, Германии, Польше и на Балканах почти не прекращались волнения и восстания. Каждый новый кризис показывал, что старые соглашения не решают главных проблем Европы.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17425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кризисы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677152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 по-разному понимали, что значит порядок. Одни ставили на жёсткий контроль, другие предпочитали осторожную дипломатию, поэтому общий курс оставался непрочным и зависел от компромиссов.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677138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Расходились взгляды держав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5585" y="1279025"/>
            <a:ext cx="3426731" cy="350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первой половины XIX века для Европы
</a:t>
            </a:r>
            <a:endParaRPr lang="en-US" sz="2900" dirty="0"/>
          </a:p>
        </p:txBody>
      </p:sp>
      <p:sp>
        <p:nvSpPr>
          <p:cNvPr id="11" name="Text 2"/>
          <p:cNvSpPr txBox="1"/>
          <p:nvPr/>
        </p:nvSpPr>
        <p:spPr>
          <a:xfrm>
            <a:off x="545600" y="1631251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середине века европейские отношения стали напряжённее и менее предсказуемыми. Любой спор между державами мог быстро перерасти в международный кризис.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45600" y="1314875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стал менее устойчивым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5600" y="2554617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равновесия между государствами продолжал действовать, но уже не обеспечивал настоящую стабильность. Его хватало для переговоров, но не для предотвращения всех конфликтов.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45600" y="2238242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сил сохранился не полностью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45600" y="3477984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движения в Германии, Италии, Польше и Венгрии усилили давление на старые империи. Карта Европы всё заметнее менялась под влиянием народных выступлений.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45600" y="3161608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Нации заявили о себе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45600" y="4401350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Войны, революции и дипломатические кризисы показали, что Европа входит в новую эпоху, где старые договоренности постепенно теряют силу.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45600" y="4084974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новому этапу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половина XIX века началась с надежды на прочный Венский порядок, но завершилась кризисом старой дипломатии. Крымская война показала: Европа вступила в новый этап перемен.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периода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2026-06-01T05:32:39Z</dcterms:created>
  <dcterms:modified xsi:type="dcterms:W3CDTF">2026-06-01T05:32:39Z</dcterms:modified>
</cp:coreProperties>
</file>