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Белый: поэт, прозаик и теоретик символизма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Модернист, обновивший русский язык, ритм и образ города.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Андрей Белый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 вошёл в литературу в эпоху, когда старые формы уже не отвечали запросам времени. Символизм открыл новый способ видеть реальность: через намёк, образ и скрытый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вехи Андрея Белого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родился Борис Николаевич Бугаев — будущий Андрей Белый. Город детства позже станет одним из главных образов его прозы.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1902–1914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ранние «Симфонии», затем романы и поэтические книги, в которых Белый искал новую музыкальность и сложную композицию.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физико-математическом факультете Московского университета усилила его интерес к форме, структуре и точности художественного построения.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1920–1934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поздние годы он обратился к мемуарам и литературной теории, подводя итоги собственной эпохе и собственному творческому пути.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жизни и творчестве Андрея Белого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Белого Москва была не только местом рождения, но и живой художественной памятью. Её улицы, переулки и площади в его текстах становятся знаком времени и внутреннего напряжения.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пространство у Белого всегда подвижно: шум, толпа, резкие городские ритмы передают тревогу эпохи и влияют на состояние героев, превращая город в участника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732885"/>
            <a:ext cx="3812100" cy="22592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Андрея Белого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значение в развитии модернистской прозы и теории литературы.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писал в разных жанрах, но везде стремился к обновлению формы и углублению смысла.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Белого; литературоведческие справочники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338" y="13878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 и символизм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событие у Белого почти всегда отсылает к более глубокому, философскому и психологическому плану, который нужно не просто прочитать, а расшифровать.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поэтика строится на недосказанности, повторяющихся образах и перекличках мотивов, которые создают ощущение многослойности текста.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образы у Белого помогают передать борьбу между духовным прозрением и внутренней смутой, между надеждой и тревогой.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для Белого — не украшение сюжета, а самостоятельный символ, ведущий читателя к скрытой реальности и духовному смыслу.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творческого метода Андрея Белого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усиливалась аналитичность его прозы и расширялась жанровая палитра.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ритма и звука в произведениях Белого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активно использует повторы, аллитерации и ассонансы, чтобы фраза звучала почти как музыкальная тема. Благодаря этому смысл воспринимается не только глазами, но и на слух.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 него часто напряжён и неровен: короткие и длинные фразы сменяют друг друга, передавая тревогу, ускорение мысли или внезапный внутренний перелом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многих текстов строится как партитура: есть нарастание, паузы, возвращения мотивов и резкие контрасты, которые усиливают ощущение движения и скрытой драмы.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мотивы творчества Андрея Белого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наиболее заметных мотивов, в его книгах важна тема перехода между личным и историческим временем.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Белого — город, внутренний кризис и ощущение исторического перелома; остальные мотивы поддерживают эту общую драму.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Андрея Белого, школьный литературный обзор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«Петербург» как вершина русского модернизма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«Петербурге» Белый соединяет политический сюжет с психологической драмой и превращает город в лабиринт, где всё подчинено страху, напряжению и ощущению надвигающегося взрыва.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ценен не только сюжетом, но и способом его построения: маски, двойники, повторяющиеся образы и ритмическая организация текста делают его одним из самых сложных произведений русской прозы.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в прозе Андрея Белого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его прозе никогда не служит простым фоном: он действует на героев, задаёт темп повествования и становится внешним выражением их тревоги, растерянности и внутреннего разлада.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«Петербурге» пространство холодно и геометрично: прямые линии, углы, туман и пустынные перспективы создают ощущение скрытой опасности и почти призрачной реальности.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текстах город выглядит более живым и плотным, но и здесь шум улиц, переулки, толпа и смена ритмов передают нестабильность времени и напряжённое ожидание перемен.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архитектуру, движение и городской звук Белый показывает не только характер места, но и состояние эпохи, в которой привычный порядок начинает распадаться.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Белый, Александр Блок и Валерий Брюсов: различия символистов
</a:t>
            </a:r>
            <a:endParaRPr lang="en-US" sz="2253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символизм объединял разных поэтических и художественных стратегий.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выделяется именно радикальной формой и интеллектуальной сложностью, тогда как Блок и Брюсов по-разному распределяют внимание между лиризмом и дисциплиной стиха.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литературоведческой традиции о русском символизме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мышления постоянно сосуществовали в его творчестве — рациональная и мистическая.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биографии и теоретическим работам Андрея Белого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позволило Белому соединить математическую точность, интерес к форме и символистское стремление к духовному смыслу.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 как теоретик литературы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статьях и книгах Белый рассматривал символизм не как набор приёмов, а как целостный способ построения текста, где образ, ритм и композиция взаимосвязаны.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понимал произведение как живой организм: смысл возникает не только из темы, но и из организации фразы, повторов, пауз и внутренней логики звучания.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теоретические работы особенно важны потому, что помогают увидеть, как модернистская проза превращается в инструмент анализа сознания, времени и художественной формы.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наследия Андрея Белого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крупной прозой Белый активно работал в мемуарном и теоретическом жанрах, расширяя границы модернистской литературы.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равную значимость художественного письма и литературной рефлексии: Белый был писателем нескольких жанров, а не автором одного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основным произведениям Андрея Белого, указанным в презентации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 и революционная эпоха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его произведениях показана как исторический перелом, который затрагивает не только политику, но и саму культуру, язык и представление человека о 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1910-х годов особенно ясно передаёт чувство нестабильности: личная судьба героя у Белого постоянно соотносится с общим распадом старого порядка и тревогой обновления.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 и тема памяти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 о доме, улицах, звуках и страхах становятся для Белого исходным материалом будущей автобиографической прозы и исследования памяти.
</a:t>
            </a:r>
            <a:endParaRPr lang="en-US" sz="1281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жизненный материал он превращает в наблюдение за работой сознания: важны не только события, но и то, как они воспринимаются и запоминаются.
</a:t>
            </a:r>
            <a:endParaRPr lang="en-US" sz="1220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1910–1920-х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автобиографических текстах Белый соединяет воспоминания о детстве с анализом восприятия света, пространства и внутреннего состояния человека.
</a:t>
            </a:r>
            <a:endParaRPr lang="en-US" sz="1223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память становится у него способом понять эпоху в целом: частные эпизоды выстраиваются в широкую картину культурного времени.
</a:t>
            </a:r>
            <a:endParaRPr lang="en-US" sz="1282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Андрея Белого на литературу XX 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укрепил в русской прозе интерес к усложнённой композиции, внутреннему монологу и ассоциативной связи эпизодов, что повлияло на модернистскую традицию.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внимание к ритму и звучанию речи оказалось важным и для поэзии, и для прозы, где слово стало восприниматься как самостоятельная художественная энергия.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«Петербург» закрепил модель интеллектуального романа, а теоретические поиски Белого подготовили более глубокое изучение формы в литературоведении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Андрей Белый остаётся актуальным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Белому поддерживают и школьное изучение Серебряного века, и современное внимание к экспериментальной прозе и сложным формам самосознания.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вызывает не только сюжетная сторона, но и точное выражение внутреннего конфликта человека в эпоху перемен.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и художественным особенностям творчества Андрея Белого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Белый: искусство на границе эпох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соединил поэзию, прозу, философию и теорию литературы в единую систему, показав, как модернизм меняет язык, форму романа и изображение внутреннего мира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2026-05-23T16:13:59Z</dcterms:created>
  <dcterms:modified xsi:type="dcterms:W3CDTF">2026-05-23T16:13:59Z</dcterms:modified>
</cp:coreProperties>
</file>