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Синтаксис: как строится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слова соединяются в смысловую и грамматическую систему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показывает, как устроена речь, помогает точнее понимать смысл и не путать высказывания с похожими словами. Порядок слов, окончания и интонация могут полностью изменить сообщение.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синтаксис важен в 6 классе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уточняет предмет, действие или признак: школьный портфель, читать книгу, очень быстро. Оно помогает сделать высказывание точнее, но само не выражает законченной мысли.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синтаксиса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сложное предложение передают мысль в разном объёме. Предложение всегда связано с сообщением о событии, признаке или действии, а его основой служат грамматические связи.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несколько предложений общей темой и смысловой связью. Чтобы текст был цельным, предложения должны дополнять друг друга и последовательно развивать одну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словосочетание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 зависимое слово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одно слово главное, а другое зависимое. Именно главное слово задаёт смысл и часто определяет форму зависимого, например: тёплый день, идти домой.
</a:t>
            </a:r>
            <a:endParaRPr lang="en-US" sz="1033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законченной мысли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предмет, действие или признак, но не сообщает полную мысль. Поэтому оно не может быть самостоятельным предложением и не имеет интонационной завершённости.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основой предложения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вместе образуют грамматическую основу. Это не словосочетание, потому что между ними особая связь, которая создаёт основу всего предложения.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64279"/>
            <a:ext cx="3934500" cy="15564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словосочетания определяется частью речи главного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главное слово: именно оно помогает определить тип словосочетания и понять его строение.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словосочетаний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образуют основу предложения: подлежащее и сказуемое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всегда строится вокруг двух главных членов. Именно она передаёт главное сообщение и помогает отличить основу от второстепенных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анализу предложения на примере школьного разбора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по-своему оформляет мысль: сообщает, спрашивает или побуждает к действию. Это влияет на интонацию и выбор знаков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предложений распределяют речь по цели высказывания почти равномерно, но различаются задачей и звучанием.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помогают передать сильное чувство: радость, удивление, тревогу или восхищение. В устной речи они звучат более эмоционально и выразительно, чем обычные.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интонации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Невосклицательные предложения произносятся спокойно, без особого эмоционального выделения. Они подходят для точного сообщения факта, объяснения, инструкции или простого повествования.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восклицание обычно отмечается восклицательным знаком. Он показывает читателю, что предложение следует произнести с сильным чувством или особой выразительностью.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состоит только из грамматической основы. Например: «Звонит звонок». В нём есть главное сообщение, но нет уточняющих слов.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включает второстепенные члены. Например: «Утром звонит школьный звонок». Оно звучит подробнее и помогает яснее представить ситуацию.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действие, и чаще всего отвечает на вопросы косвенных падежей: читать книгу, помочь другу, увидеть друга.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поясняет признак предмета и отвечает на вопросы какой? чей? оно может называть цвет, размер, материал или принадлежность: новая тетрадь, высокий 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указывает, где, когда, почему и как происходит действие: утром, в школе, из-за дождя, быстро. Оно уточняет ситуацию и делает высказывание точнее.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не являются главной основой предложения, но помогают раскрыть мысль полностью. Без них речь звучала бы слишком коротко и неопределённо.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сложного предложения зависит от того, как соединены его части и есть ли между ними союзы.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объединяют несколько основ, но различаются способом связи и смысловыми отношениями между частями.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сложных предложений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особенно важны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однородные члены, части сложного предложения и обращения. Она помогает увидеть границы смысловых отрезков и правильно прочитать предложение без пауз в случайных местах.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Ставится перед перечислением, объяснением или прямой речью. Этот знак подсказывает, что дальше будет уточнение, раскрытие мысли или слова другого человека.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показывать пропуск сказуемого, резкое противопоставление или неожиданное присоединение мысли. Тире делает интонацию более выразительной и помогает выделить смысл.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сильное чувство, удивление, радость или тревогу. В письменной речи он помогает показать эмоцию, которую слышно в живой интонации.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способа подчинения слов в словосочетании.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связи определяется тем, как зависимое слово соотносится с главным: по форме, по падежу или только по смыслу.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синтаксической связи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русского языка.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предложения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на примере предложения: «На уроке русского языка мы разбирали предложение».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и тому же слову и отвечают на один вопрос. В предложении они перечисляют предметы, признаки или действия: книги, тетради, карандаши.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могут стоять союзы и, а, но, либо они могут быть соединены без союзов. Способ связи влияет на постановку запятой.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члены делают сообщение точным и полным: читатель сразу видит весь перечень, а не только его часть. Поэтому перечисление звучит яснее и 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обращаются с просьбой, вопросом или поручением: Ребята, откройте учебники. В устной речи оно выделяется интонацией, а на письме — запятой.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 прямая речь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слова человека точно, без изменений: «Мы готовы к уроку», — сказал ученик. Для неё используют кавычки, тире, двоеточие и запятую по правилам оформления.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не только на уроках, но и в ежедневном общении, когда важно быстро и точно передать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синтаксис служит одной цели: сделать сообщение понятным, связным и удобным для чтения или слушания.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синтаксис в повседневной жизни
</a:t>
            </a:r>
            <a:endParaRPr lang="en-US" sz="220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русскому языку.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согласования часто связано с неверной формой слова: красивый платье, новое тетрадь. Такие ошибки сразу заметны и мешают воспринимать текст как грамотный.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синтаксисе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Сбивчивый порядок слов может затемнить смысл высказывания. Иногда фраза становится трудной для понимания, хотя отдельные слова в ней употреблены правильно.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запятых особенно опасен в сложных предложениях и при обращении. Без этих знаков читателю трудно определить границы частей и паузы.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прямой и косвенной речи искажает чужие слова. Чтобы избежать ошибки, важно заранее выбрать способ передачи речи и придерживаться его до 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делает речь точной и выразительной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синтаксиса помогает строить грамотные предложения, объединять их в связный текст и правильно ставить знаки препинания. Это основа ясной устной и письменной речи.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2026-05-23T14:35:18Z</dcterms:created>
  <dcterms:modified xsi:type="dcterms:W3CDTF">2026-05-23T14:35:18Z</dcterms:modified>
</cp:coreProperties>
</file>