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image" Target="../media/image-9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033127"/>
            <a:ext cx="6868800" cy="126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«Воля и упорство» в литературе: как характер становится судьбой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712200"/>
            <a:ext cx="6868800" cy="7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 раскрывается в испытаниях, где решают воля и упорство.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воли и упорства важна в 11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одиннадцатиклассник видит героя в историческом сломе, духовном кризисе и моральном выборе. Эта тема учит различать слабость и внутренний стержень, а также понимать цену ответственности за собственное решение.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воли в литературе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— это способность героя сознательно выбирать поступок и принимать нравственную ответственность за его последствия, даже если решение требует отказа от удобного и безопасного пути.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в самообладании, сопротивлении страху и внешнему давлению, а также в умении сохранить верность убеждениям, когда обстоятельства подталкивают к компромиссу.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Толстого, Достоевского, Шолохова и Твардовского воля нередко становится признаком зрелости: герой не просто чувствует, а умеет удержать внутреннюю свободу в трудный момент.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упорства в литературе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в литературе — это настойчивое движение к цели через ошибки, потери и сомнения, когда герой не прекращает путь после первого же неудачного опыта.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выражается в терпении, повторных попытках и способности выдерживать длительное напряжение, не подменяя труд мгновенным результатом или самооправданием.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войне, любви и служении делу упорство часто связано с нравственной стойкостью: герой сохраняет идеал, даже когда обстоятельства долго не меняются.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определяют успех литературного героя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XIX–XX веков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решающими становятся не внешние преимущества, а внутренняя собранность и нравственная ориентация.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воля и нравственный выбор; именно они удерживают героя в кризисе.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русской литературы, воплощающие силу характера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оба героя проходят через сомнения, ошибки и переоценку себя. Их сила раскрывается не в спокойствии, а в готовности искать смысл, признавать слабость и упорно менять себя ради правды.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 и Андрей Болконский: путь нравственной работы
</a:t>
            </a:r>
            <a:endParaRPr lang="en-US" sz="1184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Гринёв сохраняет честь в ситуации давления и страха, а герой поэмы «Мцыри» отстаивает стремление к свободе ценой собственной жизни. Эти образы показывают, как характер проявляется в решающем выборе между покорностью и сопротивлением.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Гринёв и Мцыри: верность чести и жажда свободы
</a:t>
            </a:r>
            <a:endParaRPr lang="en-US" sz="1258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«Судьбы человека» проходит через войну, личную утрату и тяжёлое возвращение к жизни. Его образ особенно выразителен для иллюстрации внутренней прочности, когда человек не позволяет боли разрушить достоинство и способность заботиться о другом.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Соколов: стойкость после удара судьбы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воля героя в произведении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139175" y="34461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борьба между страхом, желанием облегчить себе путь и требованием совести.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39175" y="2933150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Внутренний конфликт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51687" y="3224575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принимает решение и отказывается от пассивного ожидания, даже если исход пока неясен.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1687" y="2711575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Выбор действия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564262" y="3022225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критической ситуации воля становится видимой через слово, поступок, выдержку и отношение к боли.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564262" y="2509225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Проверка поступком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7276813" y="28163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выбора ведут либо к укреплению личности, либо к раскаянию, духовному надлому и переоценке себя.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7276813" y="2303350"/>
            <a:ext cx="15795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Ответственность за итог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426775" y="3669150"/>
            <a:ext cx="15795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замечает, что привычный порядок больше не работает, и понимает: избежать решения уже нельзя.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426775" y="3156150"/>
            <a:ext cx="15795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Осознание проблемы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6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литературного героя от испытания к нравственному выбору
</a:t>
            </a:r>
            <a:endParaRPr lang="en-US" sz="206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ход конфликта в русской литературе: от внешнего испытания к нравственному итогу.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ослабляет волю персонажа и приводит к нравственному падению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заставляет героя избегать ответственности и выбирать кратчайший путь, даже если этот путь ведёт к моральной потере и внутреннему унижению.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живёт ожиданиями окружающих, он перестаёт действовать самостоятельно и легко отказывается от убеждений ради одобрения или выгоды.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чужого мнения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получить всё сразу делает героя нетерпеливым: он не выдерживает длительной борьбы, а потому чаще отступает перед трудностями.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Погоня за быстрым результатом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оправдывает собственные ошибки, подменяя честную оценку поступка удобными объяснениями и постепенно теряя способность к нравственной точности.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Самообман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06144"/>
            <a:ext cx="4843800" cy="227231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воли и упорства в школьной программе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примеры помогают увидеть, как в русской литературе характер раскрывается через испытание и выбор.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воля проявляется как сопротивление обстоятельствам, а упорство — как верность выбранной правде.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русской литературе XIX–XX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и упорство в учебной деятельности героя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литературе становится проверкой характера: герой учится не импульсивно, а дисциплинированно, преодолевая лень, рассеянность и желание отступить после первой неудачи.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воспитания, реалистическая проза и военные произведения показывают: довести начатое до конца способен тот, кто соединяет терпение, самоконтроль и уважение к собственному выбору.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взросление видно тогда, когда персонаж начинает ставить цель, планировать действия и отвечать за результат. Так формируется внутренняя собранность, необходимая для настоящего роста.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войны как испытание человеческой стойкости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стойкость продолжается в памяти, труде и умении жить дальше. Именно так тема преодоления становится нравственным подвигом, а не просто историческим эпизодом.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возвращение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литература показывает героя в ситуации, где нужно не только выжить, но и сохранить достоинство. Испытание выявляет пределы страха, верности и внутренней силы.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перед разрушением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 героя в момент испытания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типовым сюжетам русской литературы XIX–XX веков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исчезновение переживаний, а их постепенное преодоление в ходе выбора и 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воля не убирает напряжение, но переводит эмоции в устойчивое движение к цели.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Воля и эмоции в художественном конфликте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герой не лишён чувств: он может бояться, страдать и любить, но не позволяет переживаниям отменить нравственный выбор.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Толстого, Достоевского и Шолохова именно столкновение импульса и ответственности раскрывает сложность личности и цену каждого решения.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особенно остро возникает там, где чувство требует немедленного шага, а долг заставляет остановиться и оценить последствия.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воля в литературе — это не холодность, а способность сохранить человеческое достоинство, не отказываясь от живых эмоций.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анализу воли и упорства в эпизоде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строится от конфликта и цели героя к поступку, авторской оценке и итоговому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и упрямство: литературное различие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 помогает герою двигаться к значимой цели, но при этом он способен замечать ошибки, корректировать путь и учитывать изменившиеся обстоятельства.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Упрямство, напротив, превращает настойчивость в слепое следование своему желанию. Такой персонаж часто игнорирует опыт других и цену собственных решений.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различие особенно заметно в судьбах тех, кто растёт через испытание, и тех, кто из-за гордости или самообмана остаётся на 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 образа сильной личности в тексте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приёмов русской художественной прозы и поэзии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художественными приёмами автор раскрывает характер героя и его нравственную устойчивость.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воли создаётся системой средств: действие, речь, портрет и пейзаж работают вместе, чтобы показать нравственный выбор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внутренней стойкости литературного героя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литературы XIX–XX веков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один мотив может становиться ведущим, но именно сочетание ценностей делает героя устойчивым к давлению и страху.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честь чаще всего становятся опорой поступка, а любовь и ответственность усиливают выносливость и готовность к самопожертвованию.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темы воли и упорства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эта тема особенно близка: подготовка к экзаменам, выбор профессии и работа над ошибками требуют того же самоконтроля, что и литературному герою.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увидеть, что устойчивость формируется не в редких подвигах, а в повседневной дисциплине, ответственности и умении не бросать начатое после неудачи.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характер, который выдерживает испытание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воля задаёт направление, а упорство помогает пройти путь до конца; именно они превращают сомнение в нравственный рост и сохраняют человеку внутренний стержень.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2026-05-23T15:04:36Z</dcterms:created>
  <dcterms:modified xsi:type="dcterms:W3CDTF">2026-05-23T15:04:36Z</dcterms:modified>
</cp:coreProperties>
</file>