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Числовое равенство и уравнение: математические прятки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сравнивать выражения и находить спрятанное число.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равенства и уравнения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встречаются в примерах, задачах про предметы и играх с пропущенным числом. Здесь математика не просто считает, а внимательно проверяет каждую запись.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числовое равенство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Числовое равенство — это запись, где слева и справа получаются одинаковые значения. Например, 4+3=7: обе части равны семи.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значения не совпадают, запись уже не является равенством. Знак равно соединяет только те части, которые имеют одинаковый результат.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помогает не путать вычисление с ответом. Сначала считают выражение, а потом проверяют, совпали ли обе стороны записи.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равно соединяет две одинаковые по значению части. Он словно говорит: «Слева и справа должно быть одно и то же».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записи должны иметь одинаковое значение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Начальный курс математики, 2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равенство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значение левой части записи, а затем правой. Если оба результата совпали, равенство составлено верно.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можно проверить любые простые примеры: 2+4=6 и 8-2=6. Обе части дают одно и то же число.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замечать ошибки в счёте и не верить записи на слово. В математике лучше всё перепроверить, чем потом искать потерянный плюс.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видно глазами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одинаковых ряда кубиков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одной стороне лежат три кубика, и на другой стороне тоже три. Дети сразу видят, что обе группы равны. Такой рисунок помогает связать знак равно с реальным количеством предметов.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по парам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Слева нарисованы четыре яблока, справа — тоже четыре. Никакой магии, только аккуратный счёт и внимательный взгляд. Наглядные картинки особенно полезны, когда числа ещё удобно пересчитывать по одному.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уравнение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— это равенство, в котором одно число неизвестно. Его нужно найти, чтобы запись стала верной, как в маленькой математической загадке.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Неизвестное можно обозначить буквой, окошком или вопросительным знаком. Например, запись x+2=5 подсказывает, что число спряталось внутри примера.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 — не угадывать, а рассуждать. Тогда уравнение превращается в понятный поиск, где ответ можно проверить шаг за шагом.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Неизвестное число прячется в примере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Неизвестное может стоять в начале, середине или в конце. Важно заметить, что именно спрятано и какое действие уже записано.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ищем подходящий ход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примере есть прибавление, нужно подумать о вычитании. Если есть вычитание, часто помогает сложение.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получаем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найденное число в запись и читаем снова. Если равенство стало верным, значит, прятка найдена правильно.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решают простое уравнение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не перепутать действия и проверить ответ.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3042" y="2183086"/>
            <a:ext cx="36015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1967" y="2183086"/>
            <a:ext cx="36015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0892" y="2183086"/>
            <a:ext cx="36015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неизвестное в простых случаях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было сложение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неизвестное прячется в примере с прибавлением, его часто находят вычитанием. Это помогает быстро узнать, какое число надо было добавить.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79000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было вычитание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уравнении было вычитание, обычно помогает сложение. Так можно вернуть потерянную часть и проверить, верно ли найден ответ.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979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обязательно проверяют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Найденное число подставляют обратно в запись и смотрят, совпали ли обе части. Если да, уравнение решено правильно, без математических сюрпризов.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в уравнении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найденное число подставляют вместо буквы или окошка и внимательно читают уравнение ещё раз, чтобы не потерять ни одного знака и не перепутать порядок действий.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вычисляют левую часть и сравнивают её с правой. Если оба результата одинаковые, уравнение решено верно, а ответ можно смело записывать в тетрадь.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записи x+2=5 число 3 подходит, потому что после подстановки получается 3+2=5. Проверка помогает убедиться, что решение не «убежало» в сторону.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значения не совпали, значит, где-то допущена ошибка в счёте или выборе действия. Тогда лучше спокойно вернуться назад и перепроверить каждый шаг ещё раз.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по короткой задаче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задача легко превращается в уравнение, если в ней есть неизвестное число. Сначала рассматривают, что было известно, а затем записывают пропущенную часть знаком x или окошком.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если было 4 карандаша, ещё 2 добавили и стало 6, получаем x+2=6. Такое задание похоже на обычную школьную историю, только с математической загадкой внутри.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бывают ошибки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ставить знак равно между разными числами, будто они одинаковые. Но знак равно строгий: он пропускает только равные по значению части записи.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забывать проверять ответ после решения. Без проверки можно радостно написать число и потом удивиться, почему уравнение не стало верным.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выбрать не то действие: вместо вычитания использовать сложение или наоборот. Здесь важно не спешить, а читать запись очень внимательно.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считать невнимательно, особенно в коротких примерах. Если работать аккуратно, уравнение быстро сдаётся, а математика перестаёт хитрить.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с окошком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Окошко в записи показывает, что одно число спряталось и его нужно найти. В примере 5+□=8 сразу видно: известны два числа, а третье пока ожидает своего героя.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удобен для второго класса, потому что он выглядит просто и не пугает длинными словами. Окошко помогает сосредоточиться на смысле, а не на форме записи.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привыкают к окошку, его легко заменить буквой. Тогда запись становится похожей на настоящее уравнение, но загадка по-прежнему остаётся понятной.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7850" y="515375"/>
            <a:ext cx="364800" cy="364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7850" y="1953000"/>
            <a:ext cx="364800" cy="36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7850" y="3390625"/>
            <a:ext cx="364800" cy="364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в пределах 10
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5534400" y="515375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на пальцах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числа удобно добавлять и вычитать на пальцах. Так ребёнок видит результат сразу и не теряется, даже если пример сначала кажется совсем маленькой тайной.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534400" y="1953000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ряд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ряд помогает двигаться вперёд или назад на один шаг за раз. Это особенно полезно в примерах вроде 7-x=5, где важно не перепрыгнуть нужное число.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534400" y="3390625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и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Кружки, палочки и картинки делают уравнение наглядным. Когда предметов мало, легче заметить, сколько уже известно и сколько ещё спрятано за окошком или буквой.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рисунка к записи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наглядных предметов к уравнению на простых примерах для второго класса.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 равенства и уравнения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равенство, и уравнение всегда сравнивают две части записи. Слева и справа должно получиться одно и то же число, иначе запись будет неверной.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равенстве все числа уже известны заранее. Ребёнок только проверяет, совпадают ли значения, словно сверяет две одинаковые коробки с кубиками.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уравнении тоже есть равные части, но одно число спрятано. Его нужно найти, чтобы запись наконец стала правильной и перестала прятаться.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Выходит, главное сходство между ними — требование точного совпадения. А главное отличие — в уравнении появляется маленькая математическая тайна, которую нужно разгадать.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покупки и счёт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считает карандаши, тетради или яблоки, равенство помогает убедиться, что число не потерялось. Это похоже на проверку карманов перед выходом: всё ли на месте, ничего ли не убежало?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Решаем школьные загадки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делает обычную задачу похожей на маленькое расследование. Сколько было конфет сначала, если потом их стало больше? Дети ищут ответ не наугад, а по понятным шагам.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ошибку вовремя
</a:t>
            </a:r>
            <a:pPr algn="l" indent="0" marL="0">
              <a:lnSpc>
                <a:spcPct val="115000"/>
              </a:lnSpc>
              <a:buNone/>
            </a:pPr>
            <a:r>
              <a:rPr lang="en-US" sz="2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 и упражнениях равенства учат быть внимательным наблюдателем. Если знак стоит не на своём месте, ошибка сразу заметна, а значит, её можно поймать до того, как она устроится поудобнее.
</a:t>
            </a:r>
            <a:endParaRPr lang="en-US" sz="1180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равенства и уравнения каждый день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для запоминания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равно показывает, что обе части записи имеют одинаковое значение. Если слева и справа получаются разные числа, нужно искать ошибку, а не надеяться на чудо.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всегда содержит неизвестное число, спрятанное в букве или окошке. Чтобы его найти, важно понять, какое действие помогает вернуть запись к равенству.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ответ обязательно проверяют подстановкой. Если получилось верно, можно улыбнуться: уравнение сдалось, а вы отлично справились с задачей.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любит точность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равенства учат сравнивать значения, а уравнения — находить спрятанное число. Если считать внимательно и проверять ответ, математика становится понятной, полезной и даже чуть-чуть весёлой.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2026-05-20T15:25:59Z</dcterms:created>
  <dcterms:modified xsi:type="dcterms:W3CDTF">2026-05-20T15:25:59Z</dcterms:modified>
</cp:coreProperties>
</file>