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4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многоклеточных и тип Кишечнополостные
</a:t>
            </a:r>
            <a:pPr algn="l" indent="0" marL="0">
              <a:lnSpc>
                <a:spcPct val="100000"/>
              </a:lnSpc>
              <a:buNone/>
            </a:pPr>
            <a:r>
              <a:rPr lang="en-US" sz="14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животные: уровни организации и особенности кишечнополостных
</a:t>
            </a:r>
            <a:endParaRPr lang="en-US" sz="444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эту группу животных изучают в 8 классе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помогают увидеть, как в эволюции возникли многоклеточность, ткани и простые способы питания и защиты. Это древние, но очень важные животные, которых можно встретить и в морях, и в пресной воде.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многоклеточных животных
</a:t>
            </a:r>
            <a:endParaRPr lang="en-US" sz="2651" dirty="0"/>
          </a:p>
        </p:txBody>
      </p:sp>
      <p:sp>
        <p:nvSpPr>
          <p:cNvPr id="11" name="Text 2"/>
          <p:cNvSpPr txBox="1"/>
          <p:nvPr/>
        </p:nvSpPr>
        <p:spPr>
          <a:xfrm>
            <a:off x="762250" y="1207150"/>
            <a:ext cx="2285862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многоклеточного животного состоит из большого числа клеток. Они работают не поодиночке, а как единая система, поэтому организм может быть крупнее и сложнее одноклеточных форм.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698371" y="1207150"/>
            <a:ext cx="2285862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функций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в организме различаются по строению и задачам. Одни обеспечивают движение, другие защищают тело, участвуют в питании или отвечают за размножение и восстановление.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634491" y="1207150"/>
            <a:ext cx="2285862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и органы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многоклеточных клетки объединяются в ткани, а ткани образуют органы. Это повышает эффективность работы организма и помогает ему лучше приспосабливаться к среде обитания.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тела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многоклеточного животного происходит за счет деления клеток и увеличения их числа. Поэтому организм может развиваться, не теряя согласованности между своими частями.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5180850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многоклеточным относятся дождевой червь, рыба, птица и человек. Эти примеры показывают, насколько разнообразными могут быть организмы, построенные из множества клеток.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569956"/>
            <a:ext cx="3982500" cy="18916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тела у многоклеточных
</a:t>
            </a:r>
            <a:endParaRPr lang="en-US" sz="2868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усложняется строение живого организма от клетки до целого тела.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Усложнение строения идет по ступеням: клетка — ткань — орган — организм.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кишечнополостных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кишечнополостных живет в воде, особенно в морях и океанах. Вода обеспечивает им условия для дыхания, питания и обмена веществ через поверхность тела.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Пресные водоемы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Гидры обитают в пресной воде, чаще в чистых стоячих или медленно текущих водоемах. Их удобно наблюдать в природе и изучать в школьном курсе биологии.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плавание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перемещаются в толще воды и не прикрепляются ко дну. Такой образ жизни помогает им искать пищу и распространяться на большие расстояния.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Прикрепленный образ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и актинии обычно остаются прикрепленными к субстрату. Для них особенно важно устойчивое место обитания, где можно успешно добывать пищу.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05816" y="1534975"/>
            <a:ext cx="2710817" cy="29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и лучевая симметрия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31477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план тела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кишечнополостных чаще напоминает мешок или цилиндр. Такое строение связано с простотой их организации и приспособленностью к жизни в воде.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831664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Ротовое отверстие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конце тела находится ротовое отверстие. Через него животное захватывает пищу, а после переваривания выводит непереваренные остатки.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36096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 вокруг рта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рта расположены щупальца, на которых находятся стрекательные клетки. Они помогают удерживать добычу и защищаться от врагов.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838039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Лучевая симметрия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тела расположены вокруг центральной оси, поэтому строение называют лучевым. Такое расположение удобно, когда опасность или добыча могут появиться с любой стороны.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кишечнополостных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школьном описании питания и пищеварения у кишечнополостных.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кишечнополостных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отличаются формой тела и образом жизни, но сохраняют общий план строения.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объединяет принадлежность к одному типу, хотя их внешний вид и среда жизни различаются.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97444" y="1285325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26850" y="1285325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67150" y="1295008"/>
            <a:ext cx="754800" cy="6709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6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Стрекательные клетки — главный признак типа
</a:t>
            </a:r>
            <a:endParaRPr lang="en-US" sz="2660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действия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Стрекательная клетка срабатывает очень быстро при прикосновении. Внутри нее находится капсула с нитью, которая помогает поймать добычу и отпугнуть врага.
</a:t>
            </a:r>
            <a:endParaRPr lang="en-US" sz="1434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
</a:t>
            </a:r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кишечнополостных стрекательные клетки служат надежной защитой. Даже небольшое животное может обездвижить нападающего или сделать себя менее уязвимым.
</a:t>
            </a:r>
            <a:endParaRPr lang="en-US" sz="1434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питании
</a:t>
            </a:r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щупальцах стрекательные клетки удерживают мелких водных животных и подводят их к ротовому отверстию. Так животное получает пищу и может выживать в воде.
</a:t>
            </a:r>
            <a:endParaRPr lang="en-US" sz="143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пищеварение у кишечнополостных
</a:t>
            </a:r>
            <a:endParaRPr lang="en-US" sz="2771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Хищный образ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питаются мелкими водными животными и планктоном. Их щупальца помогают быстро схватить добычу и удержать ее до попадания в рот.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в полости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захвата пища попадает в кишечную полость, где начинается ее переваривание. Это позволяет животному использовать простое, но эффективное устройство тела.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Внутриклеточная стадия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переваривание продолжается внутри клеток внутреннего слоя. Такое сочетание полостного и внутриклеточного пищеварения делает процесс более полным.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остатков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Настоящего анального отверстия у кишечнополостных нет. Непереваренные остатки выводятся через рот, что возможно при их небольших размерах и водном образе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3383" y="1128900"/>
            <a:ext cx="5438433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 и медуза: две формы тела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 и медуза — не разные типы животных, а две формы одного типа, приспособленные к разным способам жизни.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одна и та же группа животных может иметь разные формы тела и образ жизни. Это помогает понять, как кишечнополостные приспосабливаются к разным условиям среды.
</a:t>
            </a:r>
            <a:endParaRPr lang="en-US" sz="1348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живёт в чистых пресных водоёмах и удерживается на подводных растениях, камнях или других предметах. Её тело очень маленькое, обычно всего несколько миллиметров длиной, поэтому на уроке биологии её часто рассматривают под микроскопом.
</a:t>
            </a:r>
            <a:endParaRPr lang="en-US" sz="859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тело, заметное под микроскопом
</a:t>
            </a:r>
            <a:endParaRPr lang="en-US" sz="1364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гидра получает повреждение, она способна восстанавливать утраченные части. Именно поэтому её считают одним из самых интересных объектов для наблюдения в школе. Такая регенерация хорошо показывает, насколько просто устроены и вместе с тем жизнеспособны кишечнополостные.
</a:t>
            </a:r>
            <a:endParaRPr lang="en-US" sz="834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Удивительная способность восстанавливать части тела
</a:t>
            </a:r>
            <a:endParaRPr lang="en-US" sz="1286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гидры сравнительно наглядно: у неё легко различить тело и щупальца. Благодаря этому можно увидеть основные признаки типа кишечнополостных и связать их с жизнью в водной среде, где важны прикрепление, питание и защита.
</a:t>
            </a:r>
            <a:endParaRPr lang="en-US" sz="919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3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объект для школьного наблюдения
</a:t>
            </a:r>
            <a:endParaRPr lang="en-US" sz="1539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Гидра: маленький житель пресной воды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кишечнополостных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у полипов часто происходит почкование, а у многих видов половое и бесполое размножение чередуются.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кишечнополостных в природе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полезны человеку косвенно: они поддерживают морские сообщества и помогают сохранять разнообразие жизни в океане.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важны для экосистем, но отдельные виды требуют осторожного обращения из-за стрекательных клеток.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и коралловые рифы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Поселение колонии
</a:t>
            </a:r>
            <a:pPr algn="ctr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 начинают жить группой и выделяют известковый скелет, который служит опорой для колонии.
</a:t>
            </a:r>
            <a:endParaRPr lang="en-US" sz="1181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новые поколения полипов наращивают скелеты, и из них медленно формируется коралловый риф.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рифа
</a:t>
            </a:r>
            <a:endParaRPr lang="en-US" sz="1139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 уязвимость
</a:t>
            </a:r>
            <a:pPr algn="ctr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Рифы становятся домом для множества морских организмов, но страдают от загрязнения, потепления воды и разрушения.
</a:t>
            </a:r>
            <a:endParaRPr lang="en-US" sz="994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кишечнополостные отличаются от более сложных животных
</a:t>
            </a:r>
            <a:endParaRPr lang="en-US" sz="1992" dirty="0"/>
          </a:p>
        </p:txBody>
      </p:sp>
      <p:sp>
        <p:nvSpPr>
          <p:cNvPr id="9" name="Text 2"/>
          <p:cNvSpPr txBox="1"/>
          <p:nvPr/>
        </p:nvSpPr>
        <p:spPr>
          <a:xfrm>
            <a:off x="535775" y="117427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план 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кишечнополостных нет настоящих органов дыхания, кровообращения и выделения. Их тело устроено просто, но этого достаточно для жизни в воде и захвата мелкой добычи.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041475" y="117427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через поверхность тела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и растворённые вещества поступают прямо через поверхность тела. Небольшие размеры и водная среда делают такой способ обмена эффективным.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5775" y="283032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систем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более сложных животных, у кишечнополостных ещё не сформированы полноценные системы органов. Это показывает ранний этап усложнения строения у животных.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041475" y="283032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 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занимают важное место в истории животного мира: они помогают понять, как в ходе эволюции возникали ткани и более сложная организация тела.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35"/>
            <a:ext cx="4165800" cy="1574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35"/>
            <a:ext cx="4165800" cy="1574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медузы похоже на зонтик или колокол, а по его краю находятся щупальца. Такая форма помогает ей свободно держаться в воде и подхватывать мелкую добычу, встречающуюся на пути.
</a:t>
            </a:r>
            <a:endParaRPr lang="en-US" sz="1445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Зонтик в толще воды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Медуза передвигается за счёт ритмичных сокращений тела: она сжимается и выталкивает воду, после чего скользит дальше. Это делает её узнаваемой свободноплавающей формой кишечнополостных.
</a:t>
            </a:r>
            <a:endParaRPr lang="en-US" sz="1411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рывками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Медузы: свободноплавающая форма кишечнополостных
</a:t>
            </a:r>
            <a:endParaRPr lang="en-US" sz="220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гидры, медузы и коралла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общий план строения сочетается с разными условиями жизни и способами существования у представителей типа.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Гидра, медуза и коралл имеют общий тип строения, но по-разному приспособлены к жизни в пресной и морской воде.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кишечнополостных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признаки работают вместе: помогают добывать пищу, защищаться и жить в воде без сложных органов.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животного есть стрекательные клетки, щупальца и лучевая симметрия, его можно отнести к кишечнополостным.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2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урока: многоклеточные и кишечнополостные
</a:t>
            </a:r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животные устроены сложнее одноклеточных: их клетки работают вместе, образуя ткани и органы. Кишечнополостные показывают ранний этап этого усложнения и важны для природы.
</a:t>
            </a:r>
            <a:endParaRPr lang="en-US" sz="422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2026-06-01T10:50:18Z</dcterms:created>
  <dcterms:modified xsi:type="dcterms:W3CDTF">2026-06-01T10:50:18Z</dcterms:modified>
</cp:coreProperties>
</file>