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системы: как общества организуют производство, обмен и распределение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общества выбирают между рынком, государством и традицией?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экономические системы меняются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выбирают разные модели, потому что ресурсы, технологии, история и политика никогда не одинаковы. На устройства экономики влияют климат, промышленность, торговля и кризисы, а современный поиск идет между эффективностью, свободой и социальной защитой.
</a:t>
            </a:r>
            <a:endParaRPr lang="en-US" sz="1081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фундаментальных вопроса экономики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нужно определить, как производить: какие технологии и способы использования ресурсов окажутся наиболее подходящими при заданных условиях.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В-третьих, система отвечает, кому достанутся результаты производства, и именно здесь особенно заметны различия в собственности, ценах и распределении доходов.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любая система решает, какие товары и услуги производить, потому что ресурсы всегда ограничены, а потребности людей постоянно расширяются.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экономика в повседневной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Хозяйство, которое держится на опыте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3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экономике люди опираются на обычаи, семейные навыки и проверенные формы труда. Производство связано с природным ритмом, а решения о работе и обмене часто повторяют опыт предков. Такие сообщества обычно живут в сельской местности и меняются медленно.
</a:t>
            </a:r>
            <a:endParaRPr lang="en-US" sz="873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Бартер, ручной труд и сезонность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многое производится для собственного потребления, а не для широкого рынка. Обмен нередко происходит без денег, через прямой бартер, а инструменты и методы труда остаются простыми. Хозяйственная жизнь подчиняется сезонам, поэтому урожай и ремесло зависят от времени года.
</a:t>
            </a:r>
            <a:endParaRPr lang="en-US" sz="8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32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признаков экономических систем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чем системы отличаются по собственности, ценам и роли государства.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роль рынка, тем больше конкуренция и предпринимательская инициатива; чем выше роль государства, тем сильнее регулирование и перераспределение.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экономических систем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экономика: централизованное управление ресурсами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командной системе государство контролирует ключевые ресурсы, поэтому именно оно определяет объем выпуска, ассортимент товаров и направления распределения производственных факторов.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Цены, как правило, задаются административно, а планирование охватывает не только производство, но и снабжение предприятий, что делает систему жестко управляемой.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способна быстро сосредоточить силы на крупных проектах, но часто приводит к дефициту, слабой конкуренции и недостатку стимулов для качества и эффективности.
</a:t>
            </a:r>
            <a:endParaRPr lang="en-US" sz="11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принимает экономические решения в разных системах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источник решений смещается от обычая к рынку или государству в зависимости от модели.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экономика распределяет влияние между рынком и государством, тогда как крайние модели опираются на один доминирующий механизм.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экономических систем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экономика: цены как сигнал спроса и дефицита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экономика основана на частной собственности и свободном ценообразовании, поэтому решения о выпуске товаров принимают многочисленные независимые производители.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передает важную информацию: она показывает, где товар востребован, где возник дефицит и в каком направлении выгоднее направлять ресурсы и капитал.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заставляет фирмы искать новые технологии, улучшать качество и расширять ассортимент, поэтому рыночная система особенно связана с предпринимательской инициативой.
</a:t>
            </a:r>
            <a:endParaRPr lang="en-US" sz="12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быстро подстраивается под спрос, поощряет инновации и повышает качество товаров и услуг, но одновременно может усиливать неравенство доходов и создавать власть монополий.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дополнительных правил он часто недофинансирует общественные блага и не учитывает экологические издержки, поэтому рядом с рынком обычно нужны регулирование и контроль.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риски рыночной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экономика как современная норма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при этом обеспечивает право, защищает конкуренцию, развивает инфраструктуру и поддерживает образование, здравоохранение и социальную защиту.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налоги, бюджетные расходы и правила государство корректирует рыночные результаты, смягчая неравенство и устраняя наиболее заметные сбои.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современных стран выбирают смешанную модель, где значительная часть товаров и услуг распределяется рынком, а не централизованным планом.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строят смешанную экономику по-своему, но общий принцип один: соединить эффективность рынка с общественными задачами государства.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экономика: от ресурсов к общественным результатам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рыночные механизмы и государственное регулирование взаимодействуют на разных этапах экономического круга.
</a:t>
            </a:r>
            <a:endParaRPr lang="en-US" sz="93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собственности и экономические стимулы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собственности создают разные стимулы: частная усиливает стремление к прибыли, государственная ориентируется на общественные цели, а коллективная требует согласования интересов участников.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права собственности не защищены, возрастает риск конфликтов, коррупции и теневой экономики, а предприятия и граждане меньше готовы инвестировать и повышать производительность.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 определенные права собственности делают использование ресурсов более ответственным: владелец заинтересован сохранять активы, вкладывать в них средства и планировать развитие на длительный срок.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эффективности, справедливости и свободы выбора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обобщенную оценку четырех критериев: эффективности, равенства, стабильности и свободы выбора в разных типах систем.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выигрывает по свободе и эффективности, но смешанная модель лучше уравновешивает результативность, социальную защиту и управляемость.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обобщенная оценка по качественным критериям экономических систем; дата не требуется.
</a:t>
            </a:r>
            <a:endParaRPr lang="en-US" sz="6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Провалы рынка и причины государственного вмешательства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не всегда производит общественные блага в достаточном объеме: оборона, базовая инфраструктура и уличное освещение приносят пользу многим, но не дают быстрой частной прибыли.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возникают внешние эффекты или информационная асимметрия, цены перестают точно отражать издержки и риски, поэтому производители и потребители принимают менее рациональные решения.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вмешивается через налоги, субсидии, антимонопольные меры, социальные выплаты и экологические стандарты, чтобы уменьшить сбои и защитить общественные интересы.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300" y="1350742"/>
            <a:ext cx="4121700" cy="1670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700" y="3022375"/>
            <a:ext cx="4122300" cy="1670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качество повседневной жизни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5250" y="170445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работают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 заметен не только высотками, но и тем, как устроены дороги, школы, больницы и общественный транспорт. Когда правила понятны, а институты устойчивы, жители чувствуют большую предсказуемость в доходах, ценах и возможностях для учебы и работы.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55250" y="3376190"/>
            <a:ext cx="36612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экономика: перемены видны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периоды реформ жизнь меняется особенно быстро: одни предприятия закрываются, другие появляются, а люди осваивают новые профессии. На улицах это видно по росту торговли, обновлению инфраструктуры и заметной разнице между районами по уровню доходов.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рынку: основные реформы и их последствия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зачем проводятся реформы, какие эффекты они дают и какие риски возникают при слабых институтах.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ускоряют формирование рынка, но без надежных правил и контроля могут вызвать инфляцию, безработицу и резкий рост социального расслоения.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рыночных реформ и их типичных последствий.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выбор экономической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решающее значение часто имеют не только ресурсы, но и качество судов, защита прав собственности и устойчивость правил для бизнеса.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институты и технологическое развитие обычно важнее природного богатства: они создают условия для долгого роста и диверсификации экономики.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экспертная оценка относительной значимости факторов; дата не требуется.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вызовы для экономических систем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ускоряют обмен товарами и услугами, меняют привычные каналы продаж и делают рынок более прозрачным для покупателей и производителей.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алгоритмы заменяют часть рутинных операций, поэтому возрастает спрос на специалистов, умеющих работать с данными, техникой и новыми интерфейсами.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 все чаще учитывает экологические ограничения, энергопереход и долгосрочную сохранность ресурсов, а не только быстрый рост выпуска.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персональной информации и надежность цифровой инфраструктуры становятся важными условиями доверия к государству, бизнесу и онлайн-экономике.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оценивают и корректируют экономическую модель страны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государство и общество переходят от целей к выбору инструментов и последующей оценке результатов.
</a:t>
            </a:r>
            <a:endParaRPr lang="en-US" sz="9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система — это выбор правил, стимулов и ответственности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системы по-разному решают вопрос о собственности, ценах и роли государства, но в современном мире наиболее устойчивой оказывается смешанная модель, сочетающая рост, социальную защиту и адаптацию.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2026-05-25T13:52:42Z</dcterms:created>
  <dcterms:modified xsi:type="dcterms:W3CDTF">2026-05-25T13:52:42Z</dcterms:modified>
</cp:coreProperties>
</file>