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 и обсуждаем драму А. Н. Островского «Гроза»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 пьесу о свободе, страхе и нравственном выборе.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«Гроза» написана накануне больших общественных перемен и точно передаёт уклад купеческой России середины XIX века. Для школьного чтения важны реализм, социальная конкретность и внутренний конфликт героев.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и значение пьесы в школе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показывает купеческий быт не как фон, а как источник постоянного конфликта, где повседневные правила превращаются в механизм давления на человека.
</a:t>
            </a:r>
            <a:endParaRPr lang="en-US" sz="1188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персонажей передаёт их характеры: просторечие, повторы, пословицы и резкие формулы делают социальную среду слышимой и художественно убедительной.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соединяет бытовую достоверность и трагическое напряжение, ставя главный вопрос: возможно ли сохранить достоинство в мире страха, лицемерия и подчинения.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«Гроза» считается одной из главных пьес Островского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97525" y="1408629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Калинов как замкнутый мир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Калинов изображён как город, где жизнь подчинена слухам, страху и чужой воле. Здесь люди привыкают молчать и не спорить, потому что любое неповиновение кажется опасным.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1018975" y="3166865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 как образ другого пути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 и открытый пейзаж создают противоположное ощущение простора. Они связаны с мечтой о свободе, правде и иной жизни, которой героям так не хватает.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Калинов и Волга: пространство несвободы и надежды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Дикой представляет грубую самодурную силу, которая держится на деньгах, крике и унижении окружающих. Его власть особенно заметна в отношениях с зависимыми людьми.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Кабаниха воплощает семейный деспотизм и власть традиции: она требует послушания не по убеждению, а из страха перед нарушением установленного порядка.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Тихон, Борис, Варвара и Кулигин показывают разные формы несвободы: слабость, нерешительность, приспособление и бессильное стремление к разумному устройству жизни.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Катерина выделяется искренностью, нравственной цельностью и внутренним протестом. Она не умеет жить в атмосфере лжи и потому становится центральной фигурой трагедии.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персонажей в драме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драмы А. Н. Островского «Гроза»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строится не только на столкновении характеров, но и на разных способах существования в несвободном мире.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показывает, что трагедию поддерживают не только сильные, но и слабые, молчащие, приспосабливающиеся люди.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линии конфликта в «Грозе»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Катерина выросла в среде любви и внутренней цельности, поэтому особенно болезненно воспринимает ложь, унижение и постоянное давление со стороны семьи.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Ей свойственны искренность, религиозность, сильное чувство вины и потребность жить по правде. В её речи и поступках постоянно ощущается душевная напряжённость.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Мягкость Катерины не исключает внутреннего протеста: она не приспосабливается к обману, а её кризис постепенно становится главным двигателем трагического действия.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Катерина как центральный образ драмы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3350" y="137616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Кабаниха управляет домом через нравственный нажим, контроль и требование внешнего послушания. Её авторитет держится на традиции, страхе и привычке подчиняться старшим.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93350" y="3246746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образа дополняют друг друга и раскрывают одну систему насилия. В пьесе жестокость проявляется не только в поступках, но и в самом укладе жизни.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718350" y="137617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Дикой действует иначе: он груб, вспыльчив и привык утверждать власть криком. Его поведение показывает, как экономическая зависимость усиливает бытовое унижение.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Кабаниха и Дикой как носители самодурства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героев приближение грозы связано не только с погодой, но и с ожиданием расплаты. Гром звучит как предупреждение, а тревога усиливает ощущение, что скрытое станет явным. В этом образе соединяются страх, совесть и предчувствие наказания.
</a:t>
            </a:r>
            <a:endParaRPr lang="en-US" sz="1083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Гроза как нравственный суд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Надвигающаяся буря сопровождает самые напряжённые эпизоды пьесы. Она создаёт ощущение, будто спокойствие в Калинове вот-вот разрушится. Природное явление становится частью драматического действия и помогает почувствовать нарастающую катастрофу.
</a:t>
            </a:r>
            <a:endParaRPr lang="en-US" sz="1033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Гроза как движение к кульминации
</a:t>
            </a:r>
            <a:endParaRPr lang="en-US" sz="1233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лицом бури особенно ясно видны внутреннее состояние героев и их нравственный выбор. Одни поддаются страху, другие прячутся за внешним благополучием, а Катерина переживает грозу как личное испытание совести и правды.
</a:t>
            </a:r>
            <a:endParaRPr lang="en-US" sz="1083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Гроза как проверка человека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взгляда на символику грозы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внутреннего конфликта Катерины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ключевых психологических и сюжетных этапов в драме А. Н. Островского «Гроза»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08650" y="2896775"/>
            <a:ext cx="23793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9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Тихон
</a:t>
            </a:r>
            <a:pPr algn="l" indent="0" marL="0">
              <a:lnSpc>
                <a:spcPct val="130039"/>
              </a:lnSpc>
              <a:buNone/>
            </a:pPr>
            <a:r>
              <a:rPr lang="en-US" sz="54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живет под постоянным контролем матери и не решается ни спорить с ней, ни защитить Катерину. Его слабость превращает семейную зависимость в норму.
</a:t>
            </a:r>
            <a:endParaRPr lang="en-US" sz="1091" dirty="0"/>
          </a:p>
        </p:txBody>
      </p:sp>
      <p:sp>
        <p:nvSpPr>
          <p:cNvPr id="10" name="Text 2"/>
          <p:cNvSpPr txBox="1"/>
          <p:nvPr/>
        </p:nvSpPr>
        <p:spPr>
          <a:xfrm>
            <a:off x="2423950" y="1458050"/>
            <a:ext cx="23793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5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Борис
</a:t>
            </a:r>
            <a:pPr algn="l" indent="0" marL="0">
              <a:lnSpc>
                <a:spcPct val="130039"/>
              </a:lnSpc>
              <a:buNone/>
            </a:pPr>
            <a:r>
              <a:rPr lang="en-US" sz="53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Борис сочувствует Катерине, но в решающий момент выбирает осторожность. Его мягкость не переходит в поступок, поэтому надежда на спасение оказывается краткой.
</a:t>
            </a:r>
            <a:endParaRPr lang="en-US" sz="1059" dirty="0"/>
          </a:p>
        </p:txBody>
      </p:sp>
      <p:sp>
        <p:nvSpPr>
          <p:cNvPr id="11" name="Text 3"/>
          <p:cNvSpPr txBox="1"/>
          <p:nvPr/>
        </p:nvSpPr>
        <p:spPr>
          <a:xfrm>
            <a:off x="4350150" y="2896775"/>
            <a:ext cx="23793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9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Варвара
</a:t>
            </a:r>
            <a:pPr algn="l" indent="0" marL="0">
              <a:lnSpc>
                <a:spcPct val="130039"/>
              </a:lnSpc>
              <a:buNone/>
            </a:pPr>
            <a:r>
              <a:rPr lang="en-US" sz="54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Варвара приспосабливается к правилам дома, действует тайно и опирается на хитрость. Она умеет выживать, но не меняет жестокий порядок.
</a:t>
            </a:r>
            <a:endParaRPr lang="en-US" sz="1091" dirty="0"/>
          </a:p>
        </p:txBody>
      </p:sp>
      <p:sp>
        <p:nvSpPr>
          <p:cNvPr id="12" name="Text 4"/>
          <p:cNvSpPr txBox="1"/>
          <p:nvPr/>
        </p:nvSpPr>
        <p:spPr>
          <a:xfrm>
            <a:off x="6251000" y="1458050"/>
            <a:ext cx="23793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5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
</a:t>
            </a:r>
            <a:pPr algn="l" indent="0" marL="0">
              <a:lnSpc>
                <a:spcPct val="130039"/>
              </a:lnSpc>
              <a:buNone/>
            </a:pPr>
            <a:r>
              <a:rPr lang="en-US" sz="53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героя показывают разные реакции на несвободу: подчинение, нерешительность и компромисс. Ни одна из этих моделей не становится настоящим выходом.
</a:t>
            </a:r>
            <a:endParaRPr lang="en-US" sz="1059" dirty="0"/>
          </a:p>
        </p:txBody>
      </p:sp>
      <p:sp>
        <p:nvSpPr>
          <p:cNvPr id="13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Тихон, Борис и Варвара: разные формы несвободы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641221"/>
            <a:ext cx="4063200" cy="21869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Сцены последовательно раскрывают бытовой конфликт, внутренний кризис героини и нравственный смысл финала.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сцена не только продвигает сюжет, но и усиливает тему несвободы, личной ответственности и нравственного выбора.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драмы А. Н. Островского «Гроза»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сцены и их значение для понимания драмы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93250" y="1910100"/>
            <a:ext cx="3677700" cy="132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«Грозе» речь персонажей сразу раскрывает их социальную роль и характер: от лирической интонации Катерины до резкой, властной речи Кабанихи и грубой манеры Дикого.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83650" y="1369800"/>
            <a:ext cx="3167100" cy="24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героев помогают показать, как по-разному в пьесе звучат страх, власть, искренность и приспособление.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текст драмы А. Н. Островского «Гроза»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89725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пьесе не просто обозначает место действия: жара, духота и предгрозовая тишина создают ощущение сжатого пространства, в котором любое напряжение становится особенно заметным.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863450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 и вечерние картины противопоставлены душному городу: открытый пейзаж вызывает мысль о свободе, а тревожная погода совпадает с внутренним надломом героев.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и атмосфера ожидания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драмы А. Н. Островского «Гроза»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распределяются по речи и поступкам героев, поэтому они связывают бытовые сцены с нравственным содержанием.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ключевые мотивы образуют единую систему: каждый из них помогает увидеть, как личная драма превращается в общую картину духовного давления.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мотивы пьесы и их смысл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715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Катерина не соглашается жить в постоянной лжи и унижении: ее решение выражает внутренний отказ признать такой порядок нормой.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8715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и гибель героини показывают, что совесть для нее важнее внешнего спокойствия, а правда не может существовать вместе с лицемерием.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1410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усиливается тем, что окружающие не предлагают Катерине реальной поддержки и не способны изменить жестокие правила дома.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1410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финал звучит не только как отчаяние, но и как предельная форма протеста личности против мира, в котором ей не оставлено выбора.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финал воспринимается как нравственный протест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2934" y="1533674"/>
            <a:ext cx="7468800" cy="8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Экспозиция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Островский показывает уклад Калинова и отношения в доме Кабанихи. Уже здесь становится ясно, что повседневность построена на страхе и подчинении.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02934" y="2598449"/>
            <a:ext cx="7468800" cy="8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конфликта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усиливается внутреннее напряжение Катерины и обостряются столкновения между персонажами. События идут последовательно, но смысл сосредоточен в характерах.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94350" y="3663224"/>
            <a:ext cx="7468800" cy="8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Кульминация и финал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Высшая точка связана с нравственным выбором Катерины, а не с внешним происшествием. Поэтому «Гроза» соединяет бытовую драму с трагическим звучанием.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и жанровые особенности пьесы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ли считать Катерину сильной личностью, если ее протест рождается из внутренней честности, а не из умения победить обстоятельства и изменить мир вокруг себя?
</a:t>
            </a:r>
            <a:endParaRPr lang="en-US" sz="1185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важнее для трагедии: жестокость Кабанихи, слабость Тихона и Бориса или душевный конфликт самой Катерины, которая не может примириться с ложью?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образ Кабанихи остается убедительным: он соединяет бытовую правдоподобность, власть традиции и психологическое давление, знакомое и современному читателю?
</a:t>
            </a:r>
            <a:endParaRPr lang="en-US" sz="1168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для анализа и обсуждения текста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363" y="1518700"/>
            <a:ext cx="3425273" cy="245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структура драмы А. Н. Островского «Гроза»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персонажей строится на противопоставлении нравственной правды и мира подавления.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персонаж выполняет не только сюжетную, но и смысловую функцию, помогая раскрыть конфликт между свободой, совестью и подавлением.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героев и их художественные функции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показывает, как страх и семейная тирания разрушают личность, а образ Катерины превращает частную драму в разговор о совести, свободе и цене правды.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«Гроза» как пьеса о свободе, правде и человеческом достоинстве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2026-05-23T11:54:29Z</dcterms:created>
  <dcterms:modified xsi:type="dcterms:W3CDTF">2026-05-23T11:54:29Z</dcterms:modified>
</cp:coreProperties>
</file>