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 2-м классе: что мы уже умеем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счёт и первые фразы — уже наши маленькие победы.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второклассникам немецкий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тренирует память, слух и внимание к звукам. Через игры, песни, картинки и мини-диалоги дети легче запоминают слова, учатся произносить их правильно и смелее говорят короткими фразами.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73" y="1205754"/>
            <a:ext cx="161051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247" y="3340378"/>
            <a:ext cx="140920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20067"/>
            <a:ext cx="165533" cy="1324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0027" y="1204531"/>
            <a:ext cx="161051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8903" y="3354690"/>
            <a:ext cx="165533" cy="13242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изучаются во 2-м классе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здороваться, прощаться, называть своё имя и спрашивать имя собеседника. Эти слова сразу работают в паре и помогают начать простой разговор без длинной подготовки.
</a:t>
            </a:r>
            <a:endParaRPr lang="en-US" sz="1102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20 и основные цвета легко запоминаются через счёт, картинки и предметы в классе. Такие темы быстро превращаются в короткие фразы и игровые задания.
</a:t>
            </a:r>
            <a:endParaRPr lang="en-US" sz="1171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школьных принадлежностях и игрушках связаны с повседневной жизнью ребёнка. Их удобно показывать, сравнивать и использовать в простых предложениях с опорой на картинку.
</a:t>
            </a:r>
            <a:endParaRPr lang="en-US" sz="105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еда 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любимая еда и простые действия делают урок живым и понятным. Ребёнок может не только назвать слово, но и показать его, выбрать нужную картинку и сказать короткую фразу.
</a:t>
            </a:r>
            <a:endParaRPr lang="en-US" sz="1034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говорить о близких людях и добром общении. Дети используют очень простые описания, чтобы сказать, кто рядом, с кем они живут и кого любят.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2-м классе дети знакомятся с буквами и звуками, которые часто встречаются в словах: ä, ö, ü, ch, sch, sp, st. Они учатся слышать разницу между похожими словами и произносить их чётче.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картинки и знакомые примеры: Apfel, Hund, Schule, ich, schön. Когда буква связана с образом и словом, звук запоминается быстрее и перестаёт казаться загадкой.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звуки, которые запоминаются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которые дети используют на уроке
</a:t>
            </a:r>
            <a:endParaRPr lang="en-US" sz="2721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здороваться и прощаться: Guten Morgen, Guten Tag, Hallo, Tschüss, Auf Wiedersehen. Эти слова становятся частью урока и звучат почти как маленький ритуал начала и конца.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добавляются вежливые слова: Danke, Bitte, Entschuldigung. Они нужны не только для словаря, но и для настоящего общения в классе, когда надо попросить, поблагодарить или извиниться.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появляются короткие диалоги: Wie heißt du? — Ich heiße ... . Такие реплики помогают ребёнку сразу попробовать язык в действии, а не просто повторять отдельные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типичный урок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 построена так, чтобы второклассники успевали слушать, повторять и говорить без перегрузки.
</a:t>
            </a:r>
            <a:endParaRPr lang="en-US" sz="2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чисел дети постепенно учатся узнавать, считать и использовать в коротких фразах.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не только считать предметы, но и говорить о возрасте, выбирать картинку и продолжать ряд без ошибки.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обучения немецкому языку во 2-м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легко запоминаются, потому что их можно увидеть в классе, на картинках и на собственных вещах. Слова rot, blau, grün, gelb оживают сразу, а не остаются сухим списком.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с предметами появляются понятные фразы: der Ball ist rot, das Heft ist blau, die Tasche ist grün. Так ребёнок связывает слово с реальной вещью и быстрее начинает говорить.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предметы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875276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175" y="1875276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900" y="1875276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913" y="1889709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500" y="1875276"/>
            <a:ext cx="208875" cy="33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на немецком языке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и отмечаем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Stift, der Bleistift и die Schere нужны для простых действий на уроке: взять, показать, положить на парту и назвать предмет по-немецки.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Rucksack помогает говорить о школьных вещах дома и в классе. Ребёнок может сказать, что лежит в рюкзаке, и назвать свои принадлежности.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открываем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 и das Heft часто появляются в заданиях, где нужно открыть нужную страницу, подписать картинку или составить короткую фразу по образцу.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Tisch, der Stuhl и die Tafel связаны с тем, что ребёнок видит каждый день. Эти слова легко закрепляются через движение, показ и простые команды учителя.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 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2-м классе особенно полезны модели Ich habe ein Buch, Das ist mein Heft, Wo ist der Stift? Они учат не только слову, но и очень простой фразе.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друзья и добрые слова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назвать самых близких людей: die Mutter, der Vater, die Schwester, der Bruder, die Oma, der Opa. Это слова, с которых легко начать рассказ о себе.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пробуют очень простые выражения: meine Familie, mein Freund, meine Freundin, ich wohne mit ... . Такие фразы звучат по-домашнему и помогают говорить о жизни без сложных оборотов.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добавляются добрые слова: freundlich, nett, zusammen, helfen. Они учат не только языку, но и хорошему тону — ведь на уроке, как и на празднике, важно быть вежливым.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встречается детям на картинках и в мини-историях
</a:t>
            </a:r>
            <a:endParaRPr lang="en-US" sz="2354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друзья из зоопарка
</a:t>
            </a:r>
            <a:pPr algn="ctr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оживают Hund, Katze и Hase: у каждого свой цвет, размер и характер. Рядом дети видят короткие подписи с артиклями и быстро замечают, что немецкое слово почти всегда приходит в компании с маленьким словом-помощником.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истории появляются Vogel, Fisch и Pferd — знакомые животные из книг, игр и прогулок. Ребёнок может сразу сказать: Das ist ein Vogel. Er ist klein. Такая подпись превращает картинку в первый маленький рассказ.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большие герои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Elefant и Löwe помогают сделать урок чуть торжественнее, но не страшнее. Дети любят сравнивать: кто большой, кто быстрый, кто смешной. Так простые фразы с прилагательными становятся понятными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 которых немецкий язык запоминается сам
</a:t>
            </a:r>
            <a:endParaRPr lang="en-US" sz="253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и карточки помогают быстро найти знакомое слово, назвать цвет или предмет и сразу проверить себя без долгих раздумий. Ошибка не пугает: можно попробовать ещё раз.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на поиск пары дети ищут одинаковые картинки или слова и тренируют внимание. Пока идёт поиск, язык незаметно повторяется, а нужная лексика остаётся в памяти.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слов, хлопки по слогам и движения по команде делают урок активным. Ребёнок слышит слово, реагирует телом и легче замечает его звучание и ритм.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 короткие задания на выбор правильной картинки дают быстрый успех. Второкласснику приятно понять задание с первого раза и сказать фразу почти без подготовки.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словам запомниться надолго
</a:t>
            </a:r>
            <a:endParaRPr lang="en-US" sz="2633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поёт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 с повторяющимся припевом помогает детям не только услышать слова, но и произнести их смелее. Ритм подсказывает интонацию, поэтому даже сложное слово звучит легче и почти поёт само.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как маленький тренажёр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удобно закреплять числа, дни недели и приветствия. Ребёнок повторяет знакомую строку несколько раз, а вместе с ней запоминает порядок слов, ударение и очень важные паузы.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выходят к короткому диалогу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образец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учитель или диктор произносит короткую фразу, а дети только слушают и повторяют отдельные слова. Так диалог становится знакомым и не пугает.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Разыгрываем мини-сценку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говорят почти без подсказки и могут обменяться 2–4 фразами. Получается маленький разговор, а не просто повторение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Собираем реплики по очереди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соединяют две-три реплики по образцу: имя, возраст, цвет или предмет. Каждая часть уже известна, поэтому говорить проще.
</a:t>
            </a:r>
            <a:endParaRPr lang="en-US" sz="13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тетрадная работа и словарь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классе задания обычно очень наглядные: обвести букву, раскрасить по образцу, соединить картинку со словом. Ребёнок работает спокойно и видит результат сразу.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 идёт короткими порциями, чтобы не утомлять. Вместо длинных списков дети повторяют несколько слов, вставляют их в предложение и закрепляют с помощью рисунка.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услышанного слова к своей фразе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новой лексики в 2-м классе: от слуха и картинки к короткому высказыванию.
</a:t>
            </a:r>
            <a:endParaRPr lang="en-US" sz="27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запоминание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лучше, если они связаны с действием: показать, взять, назвать, выбрать. Тогда ребёнок не просто слышит слово, а сразу использует его в понятной 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жесты, цветные карточки и короткие повторения в паре. Так слово проходит через слух, зрение и движение — три помощника памяти работают вместе, как дружная команда.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количество, а маленькие победы: правильно назвать слово, понять команду, не перепутать похожие варианты. Для второклассника это уже серьёзный успех, хотя звучит очень просто.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требуют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нередко путают ä, ö и ü или произносят их слишком похоже на русские звуки. Это нормально: язык ещё только привыкает к новым движениям губ и языка.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это часть пути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забывается артикль или переставляются слова в короткой фразе. Такие ошибки не страшны: они показывают, где нужно ещё раз увидеть образец и спокойно повторить его.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немецкий язык во 2-м классе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повторения, картинки и рифмовки тренируют запоминание. Ребёнок учится удерживать в голове слово, фразу и порядок действий, не теряя интереса.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начинают различать похожие слова и замечать новые звуки. Они слышат, как слово звучит, и постепенно уверенно повторяют его вслух.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выбор, сравнение и поиск пары учат сосредотачиваться. Это помогает не спешить и замечать важные детали в слове и картинке.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не длинный текст, а смелость сказать короткую фразу. Ребёнок понимает простое высказывание и сам отвечает по-немецки без лишнего страха.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финал: мы уже можем говорить по-немецки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2-м классе немецкий язык становится понятным и живым: дети приветствуют, считают, называют предметы и смело произносят короткие фразы. А это уже отличный старт для новых открытий в 3-м классе.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2026-05-25T01:33:07Z</dcterms:created>
  <dcterms:modified xsi:type="dcterms:W3CDTF">2026-05-25T01:33:07Z</dcterms:modified>
</cp:coreProperties>
</file>