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Вдоль главной улицы России
</a:t>
            </a:r>
            <a:pPr algn="l" indent="0" marL="0">
              <a:lnSpc>
                <a:spcPct val="90000"/>
              </a:lnSpc>
              <a:buNone/>
            </a:pPr>
            <a:r>
              <a:rPr lang="en-US" sz="22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 рассказывают историю города без слов.
</a:t>
            </a:r>
            <a:endParaRPr lang="en-US" sz="2250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улица появляется там, где сходятся движение, торговля и городская память. С течением времени она меняется вместе с городом, сохраняя следы разных эпох в зданиях, названиях и привычках людей.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здесь возникает центр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 города есть своя главная улица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улица обычно соединяет важные точки города и задаёт удобный путь для движения. По ней легко понять, где сосредоточены люди, транспорт и повседневная жизнь.
</a:t>
            </a:r>
            <a:endParaRPr lang="en-US" sz="1146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облику главной улицы можно заметить, богат ли город историей или быстро растёт сейчас. Фасады, вывески и транспорт показывают, как он жил раньше и живёт теперь.
</a:t>
            </a:r>
            <a:endParaRPr lang="en-US" sz="1146" dirty="0"/>
          </a:p>
        </p:txBody>
      </p:sp>
      <p:sp>
        <p:nvSpPr>
          <p:cNvPr id="11" name="Text 4"/>
          <p:cNvSpPr txBox="1"/>
          <p:nvPr/>
        </p:nvSpPr>
        <p:spPr>
          <a:xfrm>
            <a:off x="485000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главную улицу часто видят первой гости города. Поэтому она создаёт первое впечатление о его характере, темпе и важнейших местах.
</a:t>
            </a:r>
            <a:endParaRPr lang="en-US" sz="1179" dirty="0"/>
          </a:p>
        </p:txBody>
      </p:sp>
      <p:sp>
        <p:nvSpPr>
          <p:cNvPr id="12" name="Text 5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встреч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такой улице чаще всего происходят встречи, прогулки и городские события. Она становится местом, где жители узнают друг друга и чувствуют общий ритм города.
</a:t>
            </a:r>
            <a:endParaRPr lang="en-US" sz="114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как маршрут по культуре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разных эпох
</a:t>
            </a:r>
            <a:pPr algn="l" indent="0" marL="0">
              <a:lnSpc>
                <a:spcPct val="115000"/>
              </a:lnSpc>
              <a:buNone/>
            </a:pPr>
            <a:r>
              <a:rPr lang="en-US" sz="37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одной центральной улице можно увидеть дома разных эпох, и каждый из них хранит свой слой истории. Вместе они превращают обычную прогулку в знакомство с прошлым города.
</a:t>
            </a:r>
            <a:endParaRPr lang="en-US" sz="902" dirty="0"/>
          </a:p>
        </p:txBody>
      </p:sp>
      <p:sp>
        <p:nvSpPr>
          <p:cNvPr id="11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Магазины, кафе и небольшие сервисы говорят о сегодняшней жизни улицы. Они показывают, какие повседневные потребности у жителей есть сейчас и как меняется городская среда.
</a:t>
            </a:r>
            <a:endParaRPr lang="en-US" sz="909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ориентиры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здания, памятники и площади показывают, какие события и решения были важны для города. По ним легко понять, что здесь считали значимым в разные времена.
</a:t>
            </a:r>
            <a:endParaRPr lang="en-US" sz="956" dirty="0"/>
          </a:p>
        </p:txBody>
      </p:sp>
      <p:sp>
        <p:nvSpPr>
          <p:cNvPr id="13" name="Text 5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картина
</a:t>
            </a:r>
            <a:pPr algn="l" indent="0" marL="0">
              <a:lnSpc>
                <a:spcPct val="115000"/>
              </a:lnSpc>
              <a:buNone/>
            </a:pPr>
            <a:r>
              <a:rPr lang="en-US" sz="4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проход по центральной улице соединяет старое и новое. Это помогает увидеть город как живой маршрут, а не как набор отдельных зданий.
</a:t>
            </a:r>
            <a:endParaRPr lang="en-US" sz="103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45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 улицы есть пространство для движения: проезжая часть, тротуары и переходы. Именно они задают, как люди и транспорт перемещаются по городу каждый день.
</a:t>
            </a:r>
            <a:endParaRPr lang="en-US" sz="1068" dirty="0"/>
          </a:p>
        </p:txBody>
      </p:sp>
      <p:sp>
        <p:nvSpPr>
          <p:cNvPr id="8" name="Text 1"/>
          <p:cNvSpPr txBox="1"/>
          <p:nvPr/>
        </p:nvSpPr>
        <p:spPr>
          <a:xfrm>
            <a:off x="51328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Застройка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внимание привлекают здания по сторонам улицы. Их высота, форма и материал показывают, когда район строился и какие функции он выполнял.
</a:t>
            </a:r>
            <a:endParaRPr lang="en-US" sz="1137" dirty="0"/>
          </a:p>
        </p:txBody>
      </p:sp>
      <p:sp>
        <p:nvSpPr>
          <p:cNvPr id="9" name="Text 2"/>
          <p:cNvSpPr txBox="1"/>
          <p:nvPr/>
        </p:nvSpPr>
        <p:spPr>
          <a:xfrm>
            <a:off x="534675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Узлы и площади
</a:t>
            </a:r>
            <a:pPr algn="l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и перекрёстки работают как узлы, где сходятся разные маршруты. Здесь чаще всего появляются остановки, ориентиры и места, где удобно встречаться.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5132850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и 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вывески завершают образ улицы. Они помогают понять, насколько район оживлён, обновлён и удобно ли в нём ориентироваться.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городская улица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234" y="1220200"/>
            <a:ext cx="2827482" cy="347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улица рассказывает о времени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72750" y="221222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 горожан
</a:t>
            </a:r>
            <a:pPr algn="l" indent="0" marL="0">
              <a:lnSpc>
                <a:spcPct val="115000"/>
              </a:lnSpc>
              <a:buNone/>
            </a:pPr>
            <a:r>
              <a:rPr lang="en-US" sz="2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тротуары и ровная линия улицы часто появляются позже, когда возрастает поток людей. Они показывают, что город начал больше думать о прогулках и удобстве движения.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72750" y="3077342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Транспортный след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Трамвайные пути и остановки рассказывают о развитии транспорта. По ним можно увидеть, как улица приспосабливалась к новым способам передвижения.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2750" y="136945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слой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фасады и старые окна напоминают о ранних этапах застройки. Такие детали особенно заметны там, где улица долго оставалась важной для жизни города.
</a:t>
            </a:r>
            <a:endParaRPr lang="en-US" sz="1172" dirty="0"/>
          </a:p>
        </p:txBody>
      </p:sp>
      <p:sp>
        <p:nvSpPr>
          <p:cNvPr id="13" name="Text 5"/>
          <p:cNvSpPr txBox="1"/>
          <p:nvPr/>
        </p:nvSpPr>
        <p:spPr>
          <a:xfrm>
            <a:off x="672750" y="3942471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эпох
</a:t>
            </a:r>
            <a:pPr algn="l" indent="0" marL="0">
              <a:lnSpc>
                <a:spcPct val="115000"/>
              </a:lnSpc>
              <a:buNone/>
            </a:pPr>
            <a:r>
              <a:rPr lang="en-US" sz="29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стоят купеческий дом и стеклянный офис, улица сохранила разные эпохи сразу. Такое соседство говорит о долгой истории и постоянном обновлении места.
</a:t>
            </a:r>
            <a:endParaRPr lang="en-US" sz="116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маршрут показывает разные образы главной улицы в городах России.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вдоль главной улицы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этап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улицы формировались рядом с рынком, пристанью или крепостью. Их направление определяли торговля, защита и удобный путь между важными точками города.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2495875" y="2061025"/>
            <a:ext cx="18165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застройка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на улице появляются каменные дома, лавки и общественные здания. Она становится не только дорогой, но и местом постоянной городской жизни.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1142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новые эпохи меняются названия, функции домов и вид транспорта. Старые здания приспосабливаются к новым нуждам, сохраняя при этом исторические детали.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52697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слой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главная улица соединяет прошлое с современными сервисами, навигацией и комфортной средой. Её история читается в слоях, которые не исчезли полностью.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улица менялась со временем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319" y="1291100"/>
            <a:ext cx="338513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250" y="1291100"/>
            <a:ext cx="300900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125" y="3055087"/>
            <a:ext cx="300900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2250" y="3055087"/>
            <a:ext cx="300900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работает на главной улице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Торговцы и ремесленники выбирали главную улицу, потому что там было больше людей и проще продавать товары. Со временем на этом месте появлялись лавки, мастерские и прилавки.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ремёсла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Почтальоны, учителя и другие служащие работали рядом с важными городскими зданиями. Их повседневная работа связывала улицу с порядком, связью и обучением жителей.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служба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Артисты, музыканты и уличные исполнители делали улицу живой и заметной. Там, где бывают люди, культура быстрее становится частью повседневной жизни.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 выступления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город растёт, на главной улице появляются банки, школы и сервисные точки. Она помогает решать ежедневные дела и становится удобным центром для разных поколений.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Сервисы для жизни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искусство на главной улице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Учреждения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Театры, музеи и библиотеки превращают улицу в пространство встреч с искусством и знанием. Здесь горожане не только проходят мимо, но и остаются, чтобы увидеть спектакль, выставку или новую книгу.
</a:t>
            </a:r>
            <a:endParaRPr lang="en-US" sz="873" dirty="0"/>
          </a:p>
        </p:txBody>
      </p:sp>
      <p:sp>
        <p:nvSpPr>
          <p:cNvPr id="11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Публичные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площади служат местом праздников, концертов и общих собраний. Именно они делают центральную улицу не только дорогой, но и площадкой для событий, которые объединяют жителей.
</a:t>
            </a:r>
            <a:endParaRPr lang="en-US" sz="873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 мемориальные знаки напоминают о людях, событиях и датах, которые важны для города. Они помогают связать повседневный маршрут с исторической памятью и уважением к прошлому.
</a:t>
            </a:r>
            <a:endParaRPr lang="en-US" sz="873" dirty="0"/>
          </a:p>
        </p:txBody>
      </p:sp>
      <p:sp>
        <p:nvSpPr>
          <p:cNvPr id="13" name="Text 5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Кафе, книжные лавки и небольшие галереи поддерживают живой ритм улицы. Они соединяют культуру с повседневностью и показывают, как традиции продолжают работать в современной городской жизни.
</a:t>
            </a:r>
            <a:endParaRPr lang="en-US" sz="87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234" y="1220200"/>
            <a:ext cx="2827482" cy="347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сохраняют фасады и таблички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72750" y="221222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деле
</a:t>
            </a:r>
            <a:pPr algn="l" indent="0" marL="0">
              <a:lnSpc>
                <a:spcPct val="115000"/>
              </a:lnSpc>
              <a:buNone/>
            </a:pPr>
            <a:r>
              <a:rPr lang="en-US" sz="2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вывески помогают понять прежние функции зданий. Аптека, трактир, лавка или мастерская показывают, чем занимался квартал и какие услуги были важны для горожан.
</a:t>
            </a:r>
            <a:endParaRPr lang="en-US" sz="1071" dirty="0"/>
          </a:p>
        </p:txBody>
      </p:sp>
      <p:sp>
        <p:nvSpPr>
          <p:cNvPr id="11" name="Text 3"/>
          <p:cNvSpPr txBox="1"/>
          <p:nvPr/>
        </p:nvSpPr>
        <p:spPr>
          <a:xfrm>
            <a:off x="672750" y="3077342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фасадов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Фасады сохраняют признаки эпохи лучше любой надписи. Форма окон, лепнина, кирпич, камень и цвет отделки подсказывают, когда улица росла и как менялся вкус жителей.
</a:t>
            </a:r>
            <a:endParaRPr lang="en-US" sz="1123" dirty="0"/>
          </a:p>
        </p:txBody>
      </p:sp>
      <p:sp>
        <p:nvSpPr>
          <p:cNvPr id="12" name="Text 4"/>
          <p:cNvSpPr txBox="1"/>
          <p:nvPr/>
        </p:nvSpPr>
        <p:spPr>
          <a:xfrm>
            <a:off x="672750" y="136945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2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Мемориальные доски связывают дом с конкретными людьми и событиями. По ним узнают, кто здесь жил, работал или выступал, а также какие события изменили жизнь улицы.
</a:t>
            </a:r>
            <a:endParaRPr lang="en-US" sz="1098" dirty="0"/>
          </a:p>
        </p:txBody>
      </p:sp>
      <p:sp>
        <p:nvSpPr>
          <p:cNvPr id="13" name="Text 5"/>
          <p:cNvSpPr txBox="1"/>
          <p:nvPr/>
        </p:nvSpPr>
        <p:spPr>
          <a:xfrm>
            <a:off x="672750" y="3942471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для наблюдателя
</a:t>
            </a:r>
            <a:pPr algn="l" indent="0" marL="0">
              <a:lnSpc>
                <a:spcPct val="115000"/>
              </a:lnSpc>
              <a:buNone/>
            </a:pPr>
            <a:r>
              <a:rPr lang="en-US" sz="26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табличка может стать подсказкой для исследователя. Она превращает обычную прогулку в поиск историй, скрытых за знакомыми домами и повседневными маршрутами.
</a:t>
            </a:r>
            <a:endParaRPr lang="en-US" sz="106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9370" y="1309125"/>
            <a:ext cx="2380061" cy="33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Москва: столица как многослойная улица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203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и 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виден масштаб столицы: широкие магистрали, плотный поток транспорта и большие площади задают темп движения. Здесь улица работает как связующее звено между районами и центрами притяжения.
</a:t>
            </a:r>
            <a:endParaRPr lang="en-US" sz="1028" dirty="0"/>
          </a:p>
        </p:txBody>
      </p:sp>
      <p:sp>
        <p:nvSpPr>
          <p:cNvPr id="11" name="Text 3"/>
          <p:cNvSpPr txBox="1"/>
          <p:nvPr/>
        </p:nvSpPr>
        <p:spPr>
          <a:xfrm>
            <a:off x="7203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старого и нового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заметно соседство эпох. Рядом с памятниками стоят офисы, торговые центры и станции метро, поэтому на одной улице встречаются прошлое, работа и повседневные дела.
</a:t>
            </a:r>
            <a:endParaRPr lang="en-US" sz="1028" dirty="0"/>
          </a:p>
        </p:txBody>
      </p:sp>
      <p:sp>
        <p:nvSpPr>
          <p:cNvPr id="12" name="Text 4"/>
          <p:cNvSpPr txBox="1"/>
          <p:nvPr/>
        </p:nvSpPr>
        <p:spPr>
          <a:xfrm>
            <a:off x="60432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Столичный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московская улица показывает столичный ритм: здесь много людей, пересадок и городских событий, а сама среда требует внимательности к навигации и времени.
</a:t>
            </a:r>
            <a:endParaRPr lang="en-US" sz="1028" dirty="0"/>
          </a:p>
        </p:txBody>
      </p:sp>
      <p:sp>
        <p:nvSpPr>
          <p:cNvPr id="13" name="Text 5"/>
          <p:cNvSpPr txBox="1"/>
          <p:nvPr/>
        </p:nvSpPr>
        <p:spPr>
          <a:xfrm>
            <a:off x="60432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ядро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открывается слой старой Москвы: переулки, исторические здания, церкви и купеческие дома сохраняют память о городе до расширения проспектов и современных кварталов.
</a:t>
            </a:r>
            <a:endParaRPr lang="en-US" sz="102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675" y="3592391"/>
            <a:ext cx="7894800" cy="1040818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4550" y="1648500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перспектива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Перспектива в Петербурге часто строится прямо и строго: улица тянется к горизонту, а фасады выстраиваются ровным рядом, создавая ощущение порядка и торжественности.
</a:t>
            </a:r>
            <a:endParaRPr lang="en-US" sz="816" dirty="0"/>
          </a:p>
        </p:txBody>
      </p:sp>
      <p:sp>
        <p:nvSpPr>
          <p:cNvPr id="9" name="Text 1"/>
          <p:cNvSpPr txBox="1"/>
          <p:nvPr/>
        </p:nvSpPr>
        <p:spPr>
          <a:xfrm>
            <a:off x="5132850" y="1648500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 воды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входит в городской пейзаж как часть маршрута. Каналы, набережные и мосты не только соединяют части города, но и задают особый характер прогулки.
</a:t>
            </a:r>
            <a:endParaRPr lang="en-US" sz="816" dirty="0"/>
          </a:p>
        </p:txBody>
      </p:sp>
      <p:sp>
        <p:nvSpPr>
          <p:cNvPr id="10" name="Text 2"/>
          <p:cNvSpPr txBox="1"/>
          <p:nvPr/>
        </p:nvSpPr>
        <p:spPr>
          <a:xfrm>
            <a:off x="534675" y="2864575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фасадов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Фасады здесь обычно держат единый ритм: окна, карнизы и высота домов соотносятся между собой. Поэтому улица воспринимается собранной, ясной и очень цельной.
</a:t>
            </a:r>
            <a:endParaRPr lang="en-US" sz="816" dirty="0"/>
          </a:p>
        </p:txBody>
      </p:sp>
      <p:sp>
        <p:nvSpPr>
          <p:cNvPr id="11" name="Text 3"/>
          <p:cNvSpPr txBox="1"/>
          <p:nvPr/>
        </p:nvSpPr>
        <p:spPr>
          <a:xfrm>
            <a:off x="5132850" y="2864575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Торжественный вид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повседневная среда выглядит торжественно: площади, мосты и здания создают впечатление города, где улица не просто ведёт вперёд, а задаёт настроение.
</a:t>
            </a:r>
            <a:endParaRPr lang="en-US" sz="816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Санкт-Петербург: улица, вода и перспектива
</a:t>
            </a:r>
            <a:endParaRPr lang="en-US" sz="2600" dirty="0"/>
          </a:p>
        </p:txBody>
      </p:sp>
      <p:sp>
        <p:nvSpPr>
          <p:cNvPr id="13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562" y="1471725"/>
            <a:ext cx="168600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650" y="1473492"/>
            <a:ext cx="185700" cy="1650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1812" y="3301887"/>
            <a:ext cx="105375" cy="168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5000" y="3311907"/>
            <a:ext cx="185700" cy="1485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города: свои главные улицы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дел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Административные здания, памятники и остановки часто собираются на одной улице. Так она становится удобным ориентиром, где жители решают дела и встречаются каждый день.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Рынок, магазинчики и кафе делают улицу живой и понятной. Здесь особенно заметны привычные покупки, короткие разговоры и знакомые лица, которые поддерживают местный ритм.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954750" y="3686375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и удобство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сквер и транспортная остановка подчёркивают камерность улицы. Всё рядом, поэтому пространство кажется более домашним, а путь знакомым и спокойным.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98125" y="3686375"/>
            <a:ext cx="35292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Храм, музей или дом культуры показывают, что улица хранит не только движение, но и память. Такие места связывают жителей с историей города и его традициями.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954" y="1394038"/>
            <a:ext cx="7060092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улицы объединяет центр притяжения, но масштаб и ритм зависят от размера города и его истории.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презентации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у главных улиц похожая роль, но разный облик и темп жизни. В таблице видно, как меняются пространство, застройка и атмосфера.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и что разного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архитектурным признакам, использованным в презентации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показано, как разные архитектурные детали обычно связаны с определёнными эпохами развития улицы. Это помогает читать застройку как исторический слой.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разнообразнее сочетание материалов и форм, тем заметнее, что улица развивалась поэтапно, а не строилась за один период.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как язык эпох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улица сегодня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маршрут
</a:t>
            </a:r>
            <a:pPr algn="l" indent="0" marL="0">
              <a:lnSpc>
                <a:spcPct val="115000"/>
              </a:lnSpc>
              <a:buNone/>
            </a:pPr>
            <a:r>
              <a:rPr lang="en-US" sz="3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Навигация, указатели и электронные табло помогают быстро понять маршрут. На главной улице это особенно важно, потому что здесь много пересадок, переходов и поворотных точек.
</a:t>
            </a:r>
            <a:endParaRPr lang="en-US" sz="906" dirty="0"/>
          </a:p>
        </p:txBody>
      </p:sp>
      <p:sp>
        <p:nvSpPr>
          <p:cNvPr id="11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Светофоры, камеры и разметка повышают безопасность на оживлённых участках. Они упорядочивают движение и помогают снизить риск ошибок для пешеходов и водителей.
</a:t>
            </a:r>
            <a:endParaRPr lang="en-US" sz="928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для всех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Пандусы, низкие бордюры и удобные переходы делают улицу доступной для всех. Такая среда помогает свободнее передвигаться детям, пожилым людям и тем, кому трудно ходить.
</a:t>
            </a:r>
            <a:endParaRPr lang="en-US" sz="921" dirty="0"/>
          </a:p>
        </p:txBody>
      </p:sp>
      <p:sp>
        <p:nvSpPr>
          <p:cNvPr id="13" name="Text 5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способы передвижения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Велодорожки и новые остановки показывают, что улица приспосабливается к современным привычкам. Город становится удобнее, когда разные способы передвижения не мешают друг другу.
</a:t>
            </a:r>
            <a:endParaRPr lang="en-US" sz="87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494" y="1202340"/>
            <a:ext cx="2381812" cy="247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и городские ценности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720350" y="1519939"/>
            <a:ext cx="24102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тротуары и аккуратные вывески показывают уважение к общему пространству. Когда улица выглядит опрятно, по ней легче и приятнее идти всем жителям и гостям.
</a:t>
            </a:r>
            <a:endParaRPr lang="en-US" sz="859" dirty="0"/>
          </a:p>
        </p:txBody>
      </p:sp>
      <p:sp>
        <p:nvSpPr>
          <p:cNvPr id="12" name="Text 3"/>
          <p:cNvSpPr txBox="1"/>
          <p:nvPr/>
        </p:nvSpPr>
        <p:spPr>
          <a:xfrm>
            <a:off x="720350" y="2809555"/>
            <a:ext cx="24102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облика
</a:t>
            </a:r>
            <a:pPr algn="l" indent="0" marL="0">
              <a:lnSpc>
                <a:spcPct val="115000"/>
              </a:lnSpc>
              <a:buNone/>
            </a:pPr>
            <a:r>
              <a:rPr lang="en-US" sz="3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 старым зданиям помогает сохранить характер места. Если фасады не скрывают под случайной рекламой, город остаётся узнаваемым и выразительным.
</a:t>
            </a:r>
            <a:endParaRPr lang="en-US" sz="804" dirty="0"/>
          </a:p>
        </p:txBody>
      </p:sp>
      <p:sp>
        <p:nvSpPr>
          <p:cNvPr id="13" name="Text 4"/>
          <p:cNvSpPr txBox="1"/>
          <p:nvPr/>
        </p:nvSpPr>
        <p:spPr>
          <a:xfrm>
            <a:off x="6043249" y="2809555"/>
            <a:ext cx="24102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 горожан
</a:t>
            </a:r>
            <a:pPr algn="l" indent="0" marL="0">
              <a:lnSpc>
                <a:spcPct val="115000"/>
              </a:lnSpc>
              <a:buNone/>
            </a:pPr>
            <a:r>
              <a:rPr lang="en-US" sz="39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поведение видно в мелочах: не мусорить, не портить скамейки, не шуметь без нужды. Такие привычки формируют доверие к городу и к самим жителям.
</a:t>
            </a:r>
            <a:endParaRPr lang="en-US" sz="873" dirty="0"/>
          </a:p>
        </p:txBody>
      </p:sp>
      <p:sp>
        <p:nvSpPr>
          <p:cNvPr id="14" name="Text 5"/>
          <p:cNvSpPr txBox="1"/>
          <p:nvPr/>
        </p:nvSpPr>
        <p:spPr>
          <a:xfrm>
            <a:off x="6043249" y="1519939"/>
            <a:ext cx="24102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людям
</a:t>
            </a:r>
            <a:pPr algn="l" indent="0" marL="0">
              <a:lnSpc>
                <a:spcPct val="115000"/>
              </a:lnSpc>
              <a:buNone/>
            </a:pPr>
            <a:r>
              <a:rPr lang="en-US" sz="4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Переходы, очереди и движение без толчеи говорят о внимании к другим людям. Умение не мешать пешеходам и соблюдать правила делает улицу спокойнее и безопаснее.
</a:t>
            </a:r>
            <a:endParaRPr lang="en-US" sz="888" dirty="0"/>
          </a:p>
        </p:txBody>
      </p:sp>
      <p:sp>
        <p:nvSpPr>
          <p:cNvPr id="15" name="Text 6"/>
          <p:cNvSpPr txBox="1"/>
          <p:nvPr/>
        </p:nvSpPr>
        <p:spPr>
          <a:xfrm>
            <a:off x="720350" y="4099203"/>
            <a:ext cx="76926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 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42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 истории улицы воспитывает чувство ответственности. Когда люди замечают памятники, таблички и старые дома, они лучше понимают ценность своего города.
</a:t>
            </a:r>
            <a:endParaRPr lang="en-US" sz="92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 и коротких выводов для классного мини-проекта.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наблюдения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8033" y="655050"/>
            <a:ext cx="3629106" cy="3799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2038875"/>
            <a:ext cx="41499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Улица, которая умеет говорить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улица помогает увидеть город целиком: в ней соединяются прошлое, настоящее и повседневные привычки людей. Стоит присмотреться к деталям — и город начинает рассказывать свою историю.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2026-07-26T23:46:38Z</dcterms:created>
  <dcterms:modified xsi:type="dcterms:W3CDTF">2026-07-26T23:46:38Z</dcterms:modified>
</cp:coreProperties>
</file>