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Античность: мир древних греков и римлян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древних героев, храмов и великих идей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начинался античный мир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выросла вокруг Средиземного моря. Здесь жили греки и римляне, строили города у воды и на холмах, торговали, путешествовали и быстро узнавали новости из соседних земель.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не одна страна, а много полисов
</a:t>
            </a:r>
            <a:endParaRPr lang="en-US" sz="3103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состояла из полисов — самостоятельных городов-государств. Каждый полис жил по своим законам, имел правителей, праздники и войско, поэтому греки чувствовали сильную связь именно со своим городом.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Города-государства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полисе могли ценить торговлю и беседы, в другом — военную силу и строгий порядок. Жители по-разному учили детей, строили храмы и решали важные дела на собраниях.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жизнь и порядки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полисов особенно прославились Афины и Спарта. Афины любили учёбу и искусство, а Спарта — дисциплину и военное воспитание. Эти города были похожи на соседей с очень разными характерами.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 Спарта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древнего грека полис был не просто местом жизни, а настоящей малой родиной. Люди защищали его, участвовали в праздниках и гордились победами, будто их город был самым лучшим на свете.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за свой полис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 Спарта: два разных города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славились школами, театром и разговорами о важных вопросах. Здесь любили читать, спорить и искать ответы, а умение красиво говорить считалось почти настоящим искусством.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 знания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Спарте с детства учили терпению, выносливости и подчинению правилам. Город воспитывал сильных воинов, поэтому порядок там ценили выше, чем длинные беседы.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и дисциплина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Афин чаще обсуждали новости на площадях, а спартанцы больше времени уделяли тренировкам и службе. Один город будто любил книги, другой — строевой шаг.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привычки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 Спарта стали символами двух разных путей жизни. Один путь — учёба и искусство, другой — сила и строгая дисциплина. Именно поэтому их так часто вспоминают вместе.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сравнивают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считается началом знаменитых соревнований, которые позже стали символом силы, ловкости и честной борьбы у древних греков.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776 год до н. э.
</a:t>
            </a:r>
            <a:endParaRPr lang="en-US" sz="358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в Олимпии впервые состоялись Олимпийские игры.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сведения о древнегреческих Олимпийских играх
</a:t>
            </a:r>
            <a:endParaRPr lang="en-US" sz="11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боги и мифы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греки верили, что миром управляют боги Олимпа. Самыми известными были Зевс, Афина, Посейдон и Аполлон, и у каждого был свой характер и свои обязанности.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Олимпа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богах, героях и чудесах греки рассказывали мифы. В них были смелые подвиги, коварные задания и страшные чудовища, от которых у слушателей замирало сердце.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как истории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помогали людям понимать, почему гремит гром, сверкает молния и меняются времена года. Так древние греки объясняли то, что ещё не могли изучить наукой.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природы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мифах особенно любили храбрых героев, которые побеждали опасности не только силой, но и смекалкой. Такие истории учили не сдаваться и искать выход даже в трудной ситуации.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герои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Театр: смешные и грустные истории
</a:t>
            </a:r>
            <a:endParaRPr lang="en-US" sz="2894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Большие театры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в Греции показывали под открытым небом, в огромных театрах на склонах. Зрителей собиралось так много, что казалось, будто весь город пришёл посмотреть на представление.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Любовь к спектаклям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стал очень любимым развлечением древних греков. Люди приходили туда не только за интересной историей, но и чтобы задуматься о жизни, как после хорошего разговора.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Маски актёров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надевали маски, чтобы показывать характер и настроение персонажей. Благодаря им зрители сразу понимали, кто на сцене — смелый герой, хитрец или печальный старик.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Комедии и трагедии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были весёлыми и смешными, а трагедии — серьёзными и грустными. В одной пьесе можно было смеяться, а в другой — переживать за героев почти до слёз.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Философы: люди, которые любили думать
</a:t>
            </a:r>
            <a:endParaRPr lang="en-US" sz="3047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не боялись спрашивать, что такое добро, справедливость и знание. Они старались не торопиться с ответом и внимательно рассуждали, как настоящие охотники за истиной.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Важные вопросы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учил людей задавать вопросы и проверять свои ответы. Он считал, что так можно лучше понять мир и не принимать на веру первое, что услышишь.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Сократ и вопросы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и Аристотель тоже много размышляли о человеке, государстве и природе. Их мысли помогли людям учиться рассуждать, сравнивать и делать выводы.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Платон и Аристотель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философов пережили века, потому что они учили думать самостоятельно. Это очень полезный навык: он помогает не теряться даже в самых запутанных вопросах.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Польза для всех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 походах Александра Македонского
</a:t>
            </a:r>
            <a:endParaRPr lang="en-US" sz="2666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полмира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повёл своё войско далеко на восток и создал огромную державу. Его походы связали Грецию, Египет, Персию и земли до Индии. Вместе с армией путешествовали греческий язык, обычаи и новые знания.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завоёванных землях возникали города, где строили улицы, рынки, библиотеки и школы. В таких местах люди могли учиться, торговать и знакомиться с греческой культурой, словно открывали для себя новый мир.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культуры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Александра разные народы стали лучше узнавать друг друга. Греческие традиции смешивались с местными, и в результате появлялись красивые здания, необычные истории и новые способы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Древнего Рима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Римом правили цари. Тогда город только строился, а жители учились жить вместе, защищать себя и создавать первые порядки.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период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возник как небольшой город на реке Тибр. Сначала это было скромное поселение, но его удачное положение помогло городу расти и укрепляться.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Рима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римляне отказались от царей и стали управлять городом через сенат и выборных должностных лиц. Так Рим превратился в республику.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власть сосредоточилась у императора, а Рим стал огромной державой. Его армия завоёвывала новые земли вокруг Средиземного моря и охраняла порядок.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Древний Рим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Рима: от города на Тибре к большой державе и затем к упадку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22325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дороги, мосты и акведуки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строили прямые и прочные дороги, чтобы быстро двигались войска, купцы и гонцы. Такие дороги соединяли города и помогали большой державе оставаться связанной.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доставляли воду в города издалека. Благодаря им у жителей появлялась чистая вода для питья, мастерских и бань, а городская жизнь становилась удобнее.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делали из камня и строили так крепко, что они служили очень долго. По ним удобно было переходить реки и перевозить товары даже в непогоду.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Древнего Рима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закон записали на камне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хотели, чтобы правила были понятны не только богатым и знатным, но и простым людям. Поэтому законы записывали и выставляли на виду. Так было легче решать споры и помнить, что можно, а что нельзя.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не исчезло вместе с древним городом. Позже многие страны использовали его идеи при создании своих законов. Поэтому правила, придуманные в Древнем Риме, продолжают влиять на жизнь людей и сегодня.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для большого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законы помогали защищать имущество, семейные правила и порядок на улицах. Если возникал спор, люди могли обратиться к установленным правилам. Это делало жизнь в городе спокойнее и понятнее для многих жителей.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римлян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огромных аренах зрители громко болели за своих любимцев. Колесницы мчались очень быстро, а повороты были опасными. Такие соревнования собирали множество людей и превращались в настоящее городское событие.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Гонки колесниц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Гладиаторы сражались на арене перед тысячами зрителей. Эти зрелища были очень известны, но и очень опасны. Люди приходили посмотреть на смелость, силу и победу, хотя не всегда это было весело.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гладиаторов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стал самым знаменитым местом для римских зрелищ. Его открыли в 80 году н. э. Внутри могли разместиться тысячи людей, которые внимательно следили за представлениями и шумно реагировали на каждое событие.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игры в Риме были громкими и многолюдными. На трибунах спорили, радовались и переживали. Для жителей это был способ отдохнуть, встретиться с другими людьми и увидеть нечто необычное.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толпа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книги и знания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запись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и римляне пользовались буквами и записывали важные тексты. Для письма они применяли папирус и пергамент. Это помогало сохранять законы, рассказы, стихи и научные наблюдения.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 будущего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книги и открытия не пропали зря. Они передавались дальше и вдохновляли учёных следующих веков. Благодаря этому наука продолжала расти, как дерево после хорошего дождя.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звёзды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Птолемей и другие исследователи наблюдали звёзды и планеты. Они старались понять, как устроено небо. Такие наблюдения помогали людям лучше ориентироваться во времени и в мире вокруг.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числа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античности люди внимательно изучали числа, формы и измерения. Архимед, Евклид и другие учёные помогли развить математику. Их идеи были полезны не только в школе, но и в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статуи и колонны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мастера строили храмы как особые здания для богов. Они любили ясные линии, симметрию и порядок. Поэтому храмы выглядели торжественно и очень аккуратно.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храмы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делали статуи богов, правителей и сильных героев. Скульптуры украшали площади и храмы. Они показывали, как люди Античности понимали красоту, силу и достоинство.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героев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храмов часто были дорические, ионические и коринфские колонны. Они отличались формой и украшениями. Эти названия звучат почти как заклинания, но на самом деле это виды колонн.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колонн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формы и сегодня можно узнать в зданиях, музеях и памятниках. Колонны и строгие линии напоминают нам о далёком прошлом, которое всё ещё рядом.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архитектуре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8725" y="1441080"/>
            <a:ext cx="3515400" cy="30931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дети и взрослые в Античности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81000" y="17104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помогали родителям и учились дома или в школе. Они старались запоминать буквы, считать и слушать учителя. После занятий можно было немного поиграть.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81000" y="15039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помощь семье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1000" y="232959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были мяч, куклы и другие несложные игрушки. Игры помогали отдыхать и веселили после работы и учёбы. Даже без компьютеров можно было придумать занятие.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81000" y="212305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игры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81000" y="29487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трудились на земле, в мастерских и на рынках. Они выращивали пищу, делали посуду, продавали товары и заботились о семье. Дел всегда было много.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81000" y="27422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взрослых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81000" y="356789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ели хлеб, оливки, сыр, виноград и рыбу. Пища была простой, но сытной. Такой обед хорошо подходил для обычного дня, полного дел и забот.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81000" y="336135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 каждый день
</a:t>
            </a:r>
            <a:endParaRPr lang="en-US" sz="1000" dirty="0"/>
          </a:p>
        </p:txBody>
      </p:sp>
      <p:sp>
        <p:nvSpPr>
          <p:cNvPr id="17" name="Text 10"/>
          <p:cNvSpPr txBox="1"/>
          <p:nvPr/>
        </p:nvSpPr>
        <p:spPr>
          <a:xfrm>
            <a:off x="381000" y="41870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была не всегда лёгкой, но люди умели трудиться и находить время для отдыха. Семья, общение и праздники помогали им справляться с трудностями.
</a:t>
            </a:r>
            <a:endParaRPr lang="en-US" sz="800" dirty="0"/>
          </a:p>
        </p:txBody>
      </p:sp>
      <p:sp>
        <p:nvSpPr>
          <p:cNvPr id="18" name="Text 11"/>
          <p:cNvSpPr txBox="1"/>
          <p:nvPr/>
        </p:nvSpPr>
        <p:spPr>
          <a:xfrm>
            <a:off x="381000" y="39805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отдых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 Античности осталось до наших дней
</a:t>
            </a:r>
            <a:endParaRPr lang="en-US" sz="3038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античного мира нам достались театр и Олимпийские игры. Конечно, они изменились, но сама идея праздника, соревнований и зрителей сохранилась. Это очень заметный след древности.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игры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нашем языке есть много слов греческого и латинского происхождения. Некоторые из них мы слышим каждый день и даже не замечаем, что они пришли из очень далёкого прошлого.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имена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Античности видны во многих странах. Мифы, статуи, здания и даже спортивные традиции помогают людям помнить, как жили и думали древние греки и римляне.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здания, школы и музеи нередко используют колонны, симметрию и строгие формы. Эти детали напоминают о храмах и постройках Древней Греции и Древнего Рима.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Античность важна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греки учили людей задавать вопросы, рассуждать и искать ответы. Это помогло развитию науки и философии. Такие привычки нужны и в школе, и во взрослой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думать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римляне показали, как записывать законы и организовывать жизнь в большом государстве. Их опыт помог многим странам строить более понятные и справедливые правила.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порядок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умели строить дороги, мосты и города, которые соединяли разные земли. Благодаря этому людям было легче путешествовать, торговать и передавать новости.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дороги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и Рим сильно повлияли на культуру Европы и многих других стран. Их идеи живут в языке, искусстве, науке и архитектуре до сих пор.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мир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Античность: прошлое, которое всё ещё рядом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подарила миру театр, игры, законы, дороги и любовь к знаниям. Прошло много веков, а следы Древней Греции и Рима по-прежнему можно увидеть вокруг нас.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2026-05-26T06:51:28Z</dcterms:created>
  <dcterms:modified xsi:type="dcterms:W3CDTF">2026-05-26T06:51:28Z</dcterms:modified>
</cp:coreProperties>
</file>