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А. П. Чехова: комедия о переменах и утрате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том, как уходит старый мир и рождается новый, не принося утешения.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переломе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появился в момент, когда дворянская усадьба уже теряла прежнее значение, а новые экономические отношения только утверждались. Чехов увидел в этом не просто сюжет о продаже имения, а драму исторического перехода и смены ценностей, скрытую под внешней комедийностью.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6" y="1828801"/>
            <a:ext cx="3679724" cy="634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имение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приезжает домой после долгого отсутствия, и сразу становится ясно: имение обременено долгами, а времени на спасение почти нет.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881716" y="1828801"/>
            <a:ext cx="3679724" cy="634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Лопахина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предлагает практический выход — вырубить сад и сдать землю под дачи, но Раневская и Гаев не готовы принять это решение.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основной конфликт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и Гаев: уходящее дворянство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воспоминаниями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существует в мире чувств и памяти: прошлое для неё важнее настоящего, а хозяйственные трудности кажутся чем-то второстепенным и почти нереальным.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красивых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постоянно говорит высокопарно и убедительно, но его речи не превращаются в действия. Он защищается риторикой там, где требуется ясное решение.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герои показывают, как дворянская культура теряет опору: тонкость чувств сохраняется, но способность отвечать на вызовы времени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Лопахин: человек новой эпохи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— сын крепостного, сумевший пробиться благодаря труду, практичности и деловой хватке. Его биография уже сама по себе опровергает старые представления о сословных границах.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без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добивается своего, но Чехов не делает его безусловным победителем: за деловой энергией чувствуется внутренняя неловкость и невозможность обрести душевную цельность.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Раневской и Гаева, он оценивает имение с позиции пользы и предлагает проект, который может принести доход и спасти землю от продажи.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Лопахина в пьесе звучит язык рынка, расчёта и активности. Именно он становится символом наступающей исторической эпохи, где решает не память, а результат.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силы, определяющие конфликт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сил говорит на своём языке: чувство, расчёт или надежда на обновление.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действенной в пьесе оказывается предпринимательская логика, но будущее остаётся открытым и внутренне неустойчивым.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 (1903–1904), авторский анализ персонажей и конфликта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Трофимов и идея будущего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идеалист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говорит о необходимости духовного обновления, труда и правды. Он судит настоящее строго и требует от человека исторической ответственности за свою жизнь.
</a:t>
            </a:r>
            <a:endParaRPr lang="en-US" sz="1118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праздности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звучит осуждение бездействия, привычки жить за чужой счёт и неспособности видеть реальность такой, какая она есть.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ирония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высмеивает его прямолинейно, но и не принимает безоговорочно. В образе Трофимова соединяются вдохновляющий пафос и лёгкая авторская дистанция.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вечного студента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кажется человеком мысли, но не поступка: он много рассуждает о будущем, однако сам остаётся почти вне практической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249714"/>
            <a:ext cx="6060571" cy="14527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художественные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в пьесе не только действует, но и обозначает важный слой русской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построена так, что каждый образ раскрывает отдельную историческую позицию, а вместе они создают картину переломной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совпадает с делом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рождается там, где герои говорят много и красиво, но не могут действовать. Особенно заметны это в речах Гаева и в поступках Раневской.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нелепости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включает в пьесу суетливость, неловкость и мелкие недоразумения, благодаря которым повседневная жизнь выглядит одновременно смешной и беспомощной.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самообман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повторения, привычные формулы и самоуспокаивающие слова показывают, что персонажи стараются не замечать надвигающейся катастрофы.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горьким оттенком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пьесе не отменяет трагизма: за смешными сценами ощущаются потеря дома, растерянность и историческая обречённость старого уклада.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в «Вишнёвом саде»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вишнёвого сада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связан с детскими воспоминаниями, домом и ощущением защищённости. Для героев он важен не как имущество, а как живая часть их личной истории.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Уходящий культурный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участок земли, а знак дворянской культуры, основанной на традиции, красоте и привычном укладе жизни, который больше не удерживается временем.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сада показывает, что исторический переход требует жертв. То, что было дорого сердцу, оказывается беспомощным перед экономической необходимостью.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выгоды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сада подчёркивает торжество практического расчёта над привязанностью, памятью и прежними представлениями о ценности человеческого мира.
</a:t>
            </a:r>
            <a:endParaRPr lang="en-US" sz="11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по действиям пьесы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пьесе А. П. Чехова показывает, как личные надежды героев постепенно сталкиваются с неумолимой логикой времени и долга.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Подтекст, ремарки и чеховская манера письма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молчание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говорят о повседневном, но смысл их реплик лежит глубже текста. Паузы, недосказанность и повторения создают напряжение, в котором слышны страх, растерянность и внутреннее одиночество.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Чашка, чемодан, ключи, забытая вещь или шум за сценой становятся носителями настроения. Через такие детали повседневность приобретает символическую глубину и помогает увидеть скрытый драматизм.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Ремарка как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Чеховские ремарки не просто описывают действия, а раскрывают психологию сцены. Жест, интонация, звук или пауза нередко передают то, что персонаж не решается произнести вслух.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сильнее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важнее не открытая ссора, а то, что герои обходят острые темы. Чехов показывает, как невыраженные чувства и уклонение от решения постепенно формируют трагический исход.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пьесы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пьесе не только повторяются, но и усиливают друг друга, создавая ощущение постепенного сужения пространства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время и утрата, а звуковые и пространственные образы превращают личную историю в картину исторического перелома.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 (1903–1904)
</a:t>
            </a:r>
            <a:endParaRPr lang="en-US" sz="9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573" y="2324588"/>
            <a:ext cx="1228067" cy="1091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08" y="2261405"/>
            <a:ext cx="1065734" cy="12179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657" y="1973529"/>
            <a:ext cx="2212258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и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легче принимает перемены и не боится расставания со старой жизнью. В её образе слышится надежда на обновление, а внутренняя открытость помогает увидеть в будущем не потерю, а возможность роста.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78626" y="1973529"/>
            <a:ext cx="2212259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и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Андреевна живёт памятью и чувствами: для неё дом, сад и прошлые радости важнее расчёта. Эта эмоциональная привязанность делает её человечной, но лишает способности вовремя принять трудное решение.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образы: Раневская и Аня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и их значение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узловых сцен показывают, как личные переживания героев превращаются в исторический перелом.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не просто продвигает сюжет, а усиливает ощущение необратимости: от надежды на отсрочку к окончательному разрыву со старым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Лопнувшая струна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возникает как краткий, почти случайный сигнал, но воспринимается как предупреждение. В нём соединяются тревога, неясность и чувство надвигающегося разрыва, который уже невозможно остановить. Чехов превращает звук в знак исторической перемены.
</a:t>
            </a:r>
            <a:endParaRPr lang="en-US" sz="885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дом становится всё тише и холоднее, будто сама жизнь постепенно уходит из его комнат. Запертые двери, забытые вещи и пустые пространства создают ощущение покинутого мира, где память ещё жива, а хозяев уже нет.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Топор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топора звучит как материальное подтверждение гибели сада и старого уклада. После него особенно остро ощущается тишина финала: она не успокаивает, а подчёркивает одиночество героев и завершённость эпохи.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пространство и финальная атмосфера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«Вишнёвый сад» — комедия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 Чехова строится не на весёлом сюжете, а на точном изображении человеческой беспомощности, когда смешное и грустное существуют рядом.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герои уходят от действия, тем заметнее комический эффект; однако он лишь усиливает трагическое ощущение потерянного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сад»; авторская жанровая характеристика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постановок и значение МХТ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1904: премьера в МХТ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состоялась в Московском Художественном театре и сразу стала заметным событием. Спектакль зафиксировал новый уровень чеховской драматургии и вызвал обсуждение жанра пьесы.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Станиславского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С. Станиславский воспринимал пьесу прежде всего как драму утраты. Его режиссёрское прочтение подчеркнуло скрытый трагизм, паузы и внутреннюю напряжённость сцен.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жанре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спектакля обсуждались темп действия, интонация реплик и степень комического. Эти споры помогли точнее увидеть многослойность текста, в котором смешаны лирика, ирония и боль.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сценическая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постановки закрепили за пьесой статус классики мировой сцены. Она остаётся актуальной для режиссёров, потому что допускает разные, но равно убедительные интерпретации.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героев показывает, как трудно расстаться с привычным укладом, даже если он уже не работает. Этот опыт понятен подростку, который сталкивается с выбором и неуверенностью в будущем.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откладывания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убедительно показывает, что промедление часто оказывается опаснее самой проблемы. Нежелание принять решение приводит к потере времени, возможностей и доверия к себе.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сталкиваются память, эффективность, мечта и ответственность. Такой выбор знаком и современному человеку, который должен соотносить личные чувства с практическими последствиями своих действий.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человечности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только анализировать обстоятельства, но и видеть слабость другого без грубого осуждения. Именно эта психологическая точность делает пьесу по-настоящему живой для сегодняшнего читателя.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пьесы для современного читателя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о том, как уходит время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— это пьеса о расставании с прошлым, в котором смешаны смех, грусть и историческая правда. Чехов убеждает: перемены приходят не тогда, когда человек готов, а когда он уже не может их отменить.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2026-05-27T12:34:50Z</dcterms:created>
  <dcterms:modified xsi:type="dcterms:W3CDTF">2026-05-27T12:34:50Z</dcterms:modified>
</cp:coreProperties>
</file>