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1950—1990-х годов: основные направления и литературные поиски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«оттепели» к свободе форм: проза ищет правду о человеке и времени.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контекст второй половины XX 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1956 года ослабевает цензурный нажим, растёт значение «толстых журналов», а в 1980—1990-е литература становится всё более открытой, разнородной и свободной от единого канона.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 и расширение темы правды в прозе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1950—1960-х годов обращается к живому, неидеализированному человеку: важны сомнения, совесть, бытовая конкретика и внутренняя ответственность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Н. М. Рыленков, В. Д. Дудинцев, Ю. П. Казаков и В. М. Шукшин усиливают роль разговорной речи, психологической точности и наблюдения за повседневностью.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всё чаще показывает столкновение личности с официальной нормой, отказываясь от схематичного героя и упрощённого взгляда на жизнь.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как мера человеческого характера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К. М. Симонова, В. П. Некрасова, В. В. Быкова и Ю. В. Бондарева война показана как испытание страха, верности, памяти и нравственной стойкости.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проза стремится к точности детали и психологической достоверности, показывая, что победа не отменяет потерь, травмы и личной ответственности человека перед историей.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проза: утрата уклада и нравственных оснований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А. Абрамов, В. Г. Распутин, В. И. Белов, Б. А. Можаев и В. П. Астафьев показывают распад крестьянского мира, исчезновение родовой памяти и ослабление связи с землёй.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их прозы — дом, труд, отношения поколений, долг перед стариками и предками; через эти темы раскрывается нравственная цена исторических перемен.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говорит и об экологическом кризисе: разрушение природы в ней связано с утратой духовного равновесия и человеческого достоинства.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нравственного конфликта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«Прощании с Матёрой» утрата родного места становится символом необратимого разрыва между прошлым и будущим, где практическая польза вступает в конфликт с памятью.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огнём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«Пожаре» бытовая катастрофа превращается в проверку совести: человек вынужден увидеть, как быстро может исчезнуть привычный порядок жизни и моральная опора.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мера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«Царь-рыбе» столкновение с природой выявляет предел человеческой власти и напоминает о личной ответственности за каждое действие, даже продиктованное нуждой.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прожитом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поклон» связывает частную биографию с нравственным опытом эпохи, показывая, что память о детстве и близких формирует внутренний закон героя.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тематические линии русской прозы 1950—1990-х годов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разные линии сосуществовали и по-разному отвечали на запрос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деревенская проза задавали нравственную повестку, а к концу века усилились городская и экспериментальная линии.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литературному процессу 1950—1990-х годов; на основе курса русской литературы и работ В. А. Чалмаева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Ю. В. Трифонова обычная квартира становится не просто бытом, а местом скрытого напряжения. Здесь вспоминают прошлое, измеряют успех и понимают, что внешнее благополучие не отменяет внутренней тревоги и нравственной неустойчивости.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как пространство выбора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А. Г. Битова и В. П. Маканина городская среда создаёт чувство отчуждения, даже если вокруг — люди, разговоры и движение. Персонаж живёт в мире сложных отношений, где трудно сохранить искренность и не пойти на компромисс с собой.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одиночество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городской прозы важны точная деталь, сдержанная интонация и внутренний монолог. Через мелочи будничной жизни писатели показывают, как социальная конкуренция и усталость постепенно меняют характер человека.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под пристальным взглядом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проза: жизнь интеллигенции и моральный компромисс
</a:t>
            </a:r>
            <a:endParaRPr lang="en-US" sz="31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М. Шукшин: народный характер и тип «чудика»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создаёт героя, который не вписывается в привычные нормы, но сохраняет нравственную цельность, искренность и способность удивляться миру без расчёта.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соединяют смешное и драматическое: бытовая сцена у него быстро выходит к важным вопросам одиночества, доброты, достоинства и человеческой правды.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речь, живая интонация и психологическая точность помогают Шукшину показать народный характер как сложный, противоречивый и глубоко человечный.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и условная проза 1960—1980-х годов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Н. Войнович, Ф. А. Искандер и другие авторы используют сатиру, гротеск и иронию, чтобы увидеть общественную реальность без официальной маски.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произведениях особенно заметны бюрократия, формализм, ложный пафос и обезличивание человека в системе, где слова часто расходятся с действительностью.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форма позволяет соединять комизм с острой критикой и философским смыслом, не сводя текст к прямому публицистическому высказыванию.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проза расширяет границы реализма и показывает, как кризис идеологических штампов меняет сам язык литературы и способы изображения жизни.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«оттепели» к литературному многообразию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русской прозы второй половины XX века: общественные перемены, цензура и художественные поиски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1950—1960-е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мир» и другие журналы становятся площадками обновления прозы: здесь обсуждают правду жизни, публикуют заметные тексты и формируют читательский интерес.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 — 1990-е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участвуют в пересмотре канона: печатают ранее запрещённые тексты, расширяют границы чтения и отражают переход к более свободному литературному пространству.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1970—1980-е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публикация нередко решает судьбу произведения. Редакции влияют на литературную репутацию авторов и становятся центром споров о допустимых темах и интонациях.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«Толстые журналы» в литературной жизни второй половины XX века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901" y="1636550"/>
            <a:ext cx="3275623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их художественные доминанты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писателей с ведущими темами и направлениями прозы второй половины XX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связан с собственным кругом проблем, но всех объединяет внимание к нравственному выбору и правде человеческого характера.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прозе 1950—1990-х годов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как испытание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Бондарева, Быкова и Астафьева война показана как пространство страха, случайности и тяжёлого выбора. На первый план выходит то, как человек ведёт себя под давлением обстоятельств.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её цена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не отменяет потерь, вины и травмы. Ценится не эффектный подвиг, а внутренняя стойкость, позволяющая сохранить нравственный стержень в разрушительном историческом опыте.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1970—1980-х годов: героизм без лакировки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возвращение запрещённой литературы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1980-х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печати начинают появляться тексты, долго находившиеся вне официального литературного поля. Общественное внимание смещается к репрессиям, лагерной теме и исторической памяти.
</a:t>
            </a:r>
            <a:endParaRPr lang="en-US" sz="1247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читательский оборот возвращаются Солженицын, Шаламов, Пастернак и другие авторы. Их книги меняют представление о границах литературной правды и масштабе трагедии века.
</a:t>
            </a:r>
            <a:endParaRPr lang="en-US" sz="1226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Пересматриваются школьный и общественный канон чтения. Литература получает возможность открыто говорить о запретных темах, личной ответственности и скрытых страницах истории.
</a:t>
            </a:r>
            <a:endParaRPr lang="en-US" sz="1226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тематики русской прозы к концу XX века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1985 года в литературе заметно растёт интерес к памяти, семейной истории и закрытым страницам прошлого.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века тематический центр смещается от устойчивых фронтовых и сельских сюжетов к более разнообразному и личностному письму.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динамика литературного процесса 1950—1990-х годов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819" y="1844204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экспериментальной прозы 1980—1990-х годов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формой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свободно соединяют рассказ, эссе, пародию и фрагмент, отказываясь от единого привычного сюжета и прямолинейного повествования.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цитатах, отсылках и узнаваемых культурных кодах, которые расширяют смысл и вовлекают читателя в соавторство.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самоирония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темы подаются через улыбку, гротеск и дистанцию, что помогает увидеть противоречия эпохи без прямой декларативности.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Субъективность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 становится важнее нейтрального рассказа: писатель подчёркивает собственную оптику, память и право на нестандартную форму.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Чалмаев о закономерностях развития прозы второй половины XX века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Чалмаев рассматривает прозу как ответ на потребность общества в правде после длительной идеологической унификации. Для него важна не только тема, но и нравственная позиция автора.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внимания — совесть, историческая память и народная судьба. Эти категории помогают понять, почему проза этого периода так настойчиво обращается к человеческой ответственности.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Чалмаева показывает единство литературного процесса: разные направления связаны общим движением к живому опыту, историческому сознанию и отказу от схематизма.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развития русской прозы 1950—1990-х годов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прошла путь от жёсткого канона к тематической и жанровой свободе, что позволило шире показать реальную сложность исторического времени и человеческой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Усилились психологизм, языковая выразительность и внимание к внутреннему миру героя; литература стала точнее передавать сомнение, память, боль и нравственный выбор.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Военная, деревенская, городская и экспериментальная линии не вытеснили друг друга, а создали многоголосую картину эпохи с разными способами говорить о правде.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результатом стало возвращение литературы к изображению живой судьбы человека в её исторической глубине, а не к идеологически заданной схеме.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второй половины XX века: память, правда, ответственность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1950—1990-х годов стала не только художественным явлением, но и нравственным разговором о времени. Она научила видеть историю через судьбу человека и сохраняет это значение сегодня.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2026-05-23T15:31:33Z</dcterms:created>
  <dcterms:modified xsi:type="dcterms:W3CDTF">2026-05-23T15:31:33Z</dcterms:modified>
</cp:coreProperties>
</file>