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события соединяются в одном сюжете?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тем временем где-то…»: как литература показывает одновременность событий
</a:t>
            </a:r>
            <a:endParaRPr lang="en-US" sz="204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одновременные события делают текст интереснее
</a:t>
            </a:r>
            <a:endParaRPr lang="en-US" sz="207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переносит действие из одного места в другое, сюжет кажется живым и движущимся. Читатель видит, как герои далеко друг от друга, но их поступки всё равно связаны и влияют друг на друга.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 не обязано идти как в жизни: автор может ускорять, замедлять или почти останавливать события, чтобы выделить важный эпизод.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тоже меняется: действие легко переносится из дома на улицу, из города в деревню или в другое место, нужное для сюжета.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могут существовать сразу несколько точек действия, и это помогает читателю увидеть не отдельную сцену, а целую картину происходящего.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 и место действия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чередуются линии действия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эпизодами заставляют читателя следить сразу за несколькими героями и местами действия.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автор чередует линии, тем сильнее ощущаются движение сюжета и нарастающее напряжение.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эпизодов по материалам урока литературы для 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эпизоды в литературном произведении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всё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доме герой ещё ждёт весточку, а в другом уже решается его судьба. Читатель видит обе сцены сразу и понимает: одна новость скоро свяжет два далёких эпизода в единый сюжет.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спешит в путь, другой остаётся дома и тревожно смотрит на дорогу. Эти сцены происходят одновременно, но в разных местах, поэтому напряжение растёт: встреча уже близко, хотя герои ещё не рядом.
</a:t>
            </a:r>
            <a:endParaRPr lang="en-US" sz="168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приходит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событие случается в одном городе, а потом о нём узнают в другом. Такая задержка помогает показать разницу между действием и его последствиями и делает рассказ более объёмным и выразительным.
</a:t>
            </a:r>
            <a:endParaRPr lang="en-US" sz="17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разных эпизодах, а что остаётся общим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чем отличаются параллельные линии действия и что объединяет их в один сюжет.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деталях не разрывают текст: они подчёркивают общую тему, конфликт и направление сюжета.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художественного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записка или устное известие часто становятся толчком к новому решению героя и меняют дальнейший ход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персонажей может сразу вызвать спор, примирение или новое недоразумение, поэтому один эпизод отражается в другом.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новость нередко запускает цепочку действий: герои спешат, ищут, меняют планы и оказываются в неожиданной ситуации.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построения сюжета помогает понять характеры: по реакции на событие видно, кто смел, кто растерян, а кто умеет действовать быстро.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событие влияет на другое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двумя линиями сюжета
</a:t>
            </a:r>
            <a:endParaRPr lang="en-US" sz="250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информация и поступки соединяют отдельные эпизоды в единый сюжет.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композиция: зачем автор чередует эпизоды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теряет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эпизоды сменяют друг друга, внимание не ослабевает: хочется узнать, чем закончится каждая линия и как они соединятся в одном результате.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тексте становится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Переброс с одной сцены на другую помогает показать, что в произведении события идут не только последовательно, но и одновременно, в разных местах.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видны в сравнении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ставит рядом разные реакции на одну ситуацию, и характеры становятся яснее: один действует, другой ждёт, третий сомневается или спешит.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становится многослойным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эпизодов позволяет показать тайну, разлуку, поиск или встречу так, чтобы каждая новая сцена добавляла смысл и усиливала общее впечатление.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между людьми и событиями в тексте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передачи новости влияет не только на скорость, но и на тон эпизода: ожидание, тревогу или внезапность.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способы усиливают напряжение, а быстрые ускоряют развязку и меняют направление сюжета.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типичным средствам связи в художественных текстах; без точных количественных данных.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 совпадение в сюжете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случай сводит героев в одной точке повествования: они встречаются без плана, получают одну и ту же весть или почти одновременно делают важный выбор.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совпадения не выглядят пустой случайностью: они повышают интерес, ускоряют развитие действия и показывают, как даже дальние события могут неожиданно оказаться связанными.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24947"/>
            <a:ext cx="4231200" cy="1337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 с несколькими одновременными линиями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узнать текст с параллельными эпизодами и зачем автор использует этот приём.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места и герои меняются, а линии всё же сходятся, сюжет становится объёмнее и заметно динамичнее.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«одновременные события в литературе»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показаны разные эпизоды, герой виден через поступок: кто-то действует сразу, а кто-то долго ждёт и собирается с силами перед решением.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линий помогает заметить не только внешнее поведение, но и внутреннее состояние: тревогу, смелость, ответственность или растерянность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таком сопоставлении автор особенно ясно раскрывает характер: один и тот же герой может выглядеть по-разному в ожидании, в действии и после известия.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условиях разных событий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разных эпизодах произведения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сюжета часто несут свой эмоциональный тон, поэтому читатель ощущает перемены не только в событиях, но и в настроении.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 между эпизодами, тем заметнее движение сюжета и тем внимательнее хочется следить за дальнейшим развитием.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 учебного анализа, 2025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одновременные события помогает точно пересказывать текст: тогда легче не перепутать эпизоды и сохранить их порядок.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школьном изучении литературы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сюжета этот приём показывает, как автор соединяет разные сцены, чтобы сравнить героев, усилить напряжение и выделить главное событие.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это ещё и тренировка внимательного чтения: ученик учится видеть не отдельные фрагменты, а целое произведение и его внутренние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распознаётся приём «а тем временем где-то…» в тексте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автор переходит от одной линии действия к другой и связывает их общим результатом.
</a:t>
            </a:r>
            <a:endParaRPr lang="en-US" sz="8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темы в литературе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на которой сходятся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отмечены два далёких места: дом героя и дорога, по которой он спешит к развязке. Между ними тянутся стрелки, словно нити одной истории. Часы рядом напоминают: события происходят одновременно, хотя герои об этом ещё не знают.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сцены под одними часами
</a:t>
            </a:r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окне кто-то читает письмо, а в другом в это же время собирают вещи в дорогу. Силуэты героев разделены пространством, но объединены одной новостью. Такой образ помогает увидеть, как одна история развивается в нескольких точках сразу.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напряжение, когда сюжет делится на несколько линий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одной сцены к другой заставляет читателя ждать продолжения и мысленно соединять разрозненные эпизоды.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растёт, когда линии расходятся и снова сходятся: именно ожидание результата удерживает внимание до развязки.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«параллельные эпизоды», 2025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11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теме одновременных событий в литературе
</a:t>
            </a:r>
            <a:endParaRPr lang="en-US" sz="2341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основные понятия и показывает, что даёт автору и читателю приём одновременных событий.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событий помогает строить цельный текст, где разные сцены работают на одну мысль и один сюжет.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зачем автор показывает события одновременно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Одновременные эпизоды делают литературный мир объёмным и живым: читатель видит сразу несколько линий, лучше понимает героев и сильнее чувствует развитие сюжета.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2026-05-22T13:29:22Z</dcterms:created>
  <dcterms:modified xsi:type="dcterms:W3CDTF">2026-05-22T13:29:22Z</dcterms:modified>
</cp:coreProperties>
</file>