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млекопитающих для человека: основные аспекты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источник пищи, материала и эмоциональной поддержки человека.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теплокровные позвоночные с волосами и молочными железами, существующие более 200 миллионов лет. Они насчитывают около 6500 видов и обитают почти по всему миру, активно влияя на жизнь человека.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млекопитающие и как они появились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обеспечивают человека мясом, молочными продуктами и мехом, служа важным источником питания и материалов для одежды.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взаимодействия человека с млекопитающими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такие как лошади и верблюды, используются для перевозки людей и грузов в различных климатических зонах, облегчая транспортные задачи.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 — собаки и кошки — создают комфорт и охраняют жилище, а кролики и козы дают ценное сырьё для хозяйства.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участвуют в медицинской сфере, а также поддерживают культуру и традиции множества народов по всему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млрд долларов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ежегодная оценка мировой торговли продуктами животноводства, включая мясо, молоко и мех.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инвестирует огромные средства в использование продуктов и сырья млекопитающих, что делает этот сектор важной частью экономики.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отчет по сельскому хозяйству и продовольствию, 2023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Бык — священное животное Индии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индийской культуре бык почитается как символ силы и плодородия, он играет важную роль в религиозных обрядах и народных поверьях страны.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— символ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часто ассоциируется с Россией как олицетворение мощи и защиты. Его образ широко используется в сказках, гербах и народном искусстве.
</a:t>
            </a:r>
            <a:endParaRPr lang="en-US" sz="123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— знак храбрости в Европе
</a:t>
            </a:r>
            <a:pPr algn="ctr" indent="0" marL="0">
              <a:lnSpc>
                <a:spcPct val="100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Европе лев считается символом королевской власти и доблести, его часто изображают на гербах и в произведениях искусства.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 культуре разных народов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среднегодового потребления молока и молочных продуктов на душу населения в трех странах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США лидируют в потреблении молочных продуктов на душу населения, Индия — в потреблении цельного молока.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молочных продуктов в разных странах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Олени — помощники народов Севера
</a:t>
            </a:r>
            <a:pPr algn="ctr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жителей Крайнего Севера северные олени — традиционный и надёжный вид транспорта, особенно в условиях зимних морозов и бездорожья.
</a:t>
            </a:r>
            <a:endParaRPr lang="en-US" sz="1254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в пустынях Азии
</a:t>
            </a:r>
            <a:pPr algn="ctr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адаптированы к жарким и сухим условиям, поэтому уже многие века используются для перевозки грузов и людей в пустынных регионах.
</a:t>
            </a:r>
            <a:endParaRPr lang="en-US" sz="1194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Лошади: от прошлого к настоящему
</a:t>
            </a:r>
            <a:pPr algn="ctr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развитие технологий, лошади остаются важным средством передвижения и работы в сельских областях по всему миру.
</a:t>
            </a:r>
            <a:endParaRPr lang="en-US" sz="1236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млекопитающих в транспорте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хищники поддерживают баланс в экосистемах, способствуя устойчивости и сохранению биоразнообразия.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активно уничтожают насекомых — до тысячи особей в час, помогая уменьшать вред от вредителей.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Ласки и хорьки регулируют популяцию грызунов, что препятствует переносу болезней и повреждению сельхозугодий.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как биологические контролёры природы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853053"/>
            <a:ext cx="274200" cy="24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983" y="1865240"/>
            <a:ext cx="274200" cy="219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8183" y="1842470"/>
            <a:ext cx="264900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расселение растений млекопитающими
</a:t>
            </a:r>
            <a:endParaRPr lang="en-US" sz="293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 опыление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летучих мышей опыляют тропические растения, например банановые пальмы и агавы, обеспечивая их размножение.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и распространение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переносят семена диких деревьев на большие расстояния, способствуя обновлению лесов и поддержанию растительного разнообразия.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биоразнообразие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млекопитающих важна для поддержания сложных экосистем во влажных тропических и субтропических зонах.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рогатый скот в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Поголовье коров в России превышает 18 миллионов, обеспечивая население мясом, молоком и сырьём для многих отраслей.
</a:t>
            </a:r>
            <a:endParaRPr lang="en-US" sz="1101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и мясные породы коз и овец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 и овцы дают молоко, мясо и шерсть, которые востребованы как на местных рынках, так и для промышленного производства.
</a:t>
            </a:r>
            <a:endParaRPr lang="en-US" sz="1214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и свиньи в сельском хозяйстве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применяются как тягловая сила в некоторых регионах, а свиньи — важный источник мяса для населения и пищевой промышленности.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Аграрное значение млекопитающих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собак: от охранников до компаньонов
</a:t>
            </a:r>
            <a:pPr algn="ctr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— одни из самых преданных домашних животных. Более 500 пород используют для охраны, охоты и просто дружбы. Их общение с человеком помогает снизить уровень стресса и улучшить настроение.
</a:t>
            </a:r>
            <a:endParaRPr lang="en-US" sz="1121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— естественные охотники и любимцы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активно контролируют популяцию грызунов в домах и на фермах. Многочисленные владельцы ценят их не только за мышеловство, но и за тепло, которое они приносят в семью.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домашних животных на здоровье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контакт с домашними млекопитающими способствует снижению тревожности и улучшению эмоционального состояния, особенно у детей и пожилых людей.
</a:t>
            </a:r>
            <a:endParaRPr lang="en-US" sz="1114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млекопитающие: друзья и помощники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мыши и крысы являются основой исследований, помогая выявлять причины и способы лечения множества заболеваний, включая диабет и рак.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 науке и медицине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играют ключевую роль в создании вакцин, что способствует предотвращению сложных инфекционных болезней у людей.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используются для изучения высших функций мозга и реакции на фармацевтические препараты, что ускоряет разработку новых лекарств.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с участием млекопитающих позволяют понять наследственные болезни и разрабатывать методы их коррекции.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в русских и европейских сказках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часто выступает сложным персонажем — защитником или опасным хищником. Он фигурирует в многих легендах, символизируя силу и мудрость.
</a:t>
            </a:r>
            <a:endParaRPr lang="en-US" sz="1062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как символ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— национальный символ могущества и силы. В фольклоре и народном искусстве он олицетворяет защиту и связь с природой.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в искусстве и мифах
</a:t>
            </a:r>
            <a:pPr algn="ctr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символизирует свободу и верность. В мифах и произведениях искусства она часто выступает спутником героев и символом движения.
</a:t>
            </a:r>
            <a:endParaRPr lang="en-US" sz="1147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 культуре и искусстве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Канистерапия: польза от общения с собаками
</a:t>
            </a:r>
            <a:pPr algn="ctr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Собаки-терапевты помогают людям с психоэмоциональными нарушениями улучшить настроение и социализацию через специальные занятия.
</a:t>
            </a:r>
            <a:endParaRPr lang="en-US" sz="1303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Иппотерапия: лечение с помощью лошадей
</a:t>
            </a:r>
            <a:pPr algn="ctr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 лошадьми способствуют развитию моторики и координации у детей с ДЦП и другими двигательными нарушениями.
</a:t>
            </a:r>
            <a:endParaRPr lang="en-US" sz="1340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Дельфинотерапия как метод поддержки
</a:t>
            </a:r>
            <a:pPr algn="ctr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дельфинами применяется для снижения тревожности и улучшения эмоционального состояния у детей с аутизмом и ПТСР.
</a:t>
            </a:r>
            <a:endParaRPr lang="en-US" sz="134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 терапии и реабилитации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обеспечивают 85% мирового объёма молока, являясь главным источником молочных продуктов во многих странах.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как источник сырья
</a:t>
            </a:r>
            <a:endParaRPr lang="en-US" sz="2962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Свинина и говядина — основные мясные продукты, приносящие значительную часть белков и энергии в рацион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овец и кожа крупного рогатого скота используются для производства одежды, обуви и хозяйственных изделий.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антропогенных факторов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 окружающей среды приводят к сокращению местообитаний млекопитающих, угрожая их популяциям и биологическому разнообразию.
</a:t>
            </a:r>
            <a:endParaRPr lang="en-US" sz="1024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 международная защита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редких видов, таких как амурский тигр и белый медведь, внесены в Красную книгу России и международные списки охраны природы.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научных и природоохранных учреждений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Зоопарки, службы охраны и программы мониторинга способствуют сохранению и восстановлению численности редких животных.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охрана млекопитающих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и Алтайский заповедники
</a:t>
            </a:r>
            <a:pPr algn="ctr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охраняемые территории восстанавливают редких животных, таких как зубры и снежные барсы, обеспечивая им естественную среду обитания.
</a:t>
            </a:r>
            <a:endParaRPr lang="en-US" sz="1280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Саяно-Шушенский и Центральносибирский парки
</a:t>
            </a:r>
            <a:pPr algn="ctr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способствуют росту популяций редких хищников и травоядных, создавая условия для поддержания биоразнообразия.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восстановление амурского тигра
</a:t>
            </a:r>
            <a:pPr algn="ct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20 лет численность амурского тигра выросла с 350 до 600 особей благодаря усилению мер охраны и борьбе с браконьерством.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Заповедники: защита млекопитающих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таких видов отражает успехи охранных мер и усилия по защите природы за последние пятьдесят лет.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положительной динамике восстановления редких млекопитающих при сохранении и активных действиях по охране.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Всемирного союза охраны природы, 2023 год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редких млекопитающих: важные данные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для сохранения млекопитающих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вызывает сдвиги в ареалах обитания и уменьшает подходящие экологические ниши для многих видов.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человеческой деятельности и урбанизация сокращают доступные территории для диких млекопитающих.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создают конкуренцию и изменяют структуры экосистем, угрожая местной фауне и биологическому разнообразию.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охрана млекопитаных — основа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важны для человека и природы. Их защита обеспечивает здоровье экосистем и устойчивое развитие, что необходимо для благополучия будущих поколений.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2026-05-09T13:04:03Z</dcterms:created>
  <dcterms:modified xsi:type="dcterms:W3CDTF">2026-05-09T13:04:03Z</dcterms:modified>
</cp:coreProperties>
</file>