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Бесполое размножение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воспроизводство организмов без участия половых клеток.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распространение бесполого размножения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возникло задолго до полового и до сих пор широко встречается у бактерий, грибов, растений и некоторых животных, обеспечивая быстрое размножение и адаптацию.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бесполого размножения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процесс создания нового организма на основе одной родительской клетки без слияния гамет или образования половых клеток.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при этом являются точными генетическими копиями родителя, что называется клонированием.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не требует наличия партнера для размножения и обеспечивает быстрое увеличение численности.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в природе: пример картофеля и других организмов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его клубни — естественное клонирование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с помощью клубней, представляющих собой подземные побеги. Все растения из одного клубня идентичны по генетике и внешнему виду.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у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делением, создавая потомство с точно такой же генетической информацией. Это позволяет им быстро занимать новые пространства.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бесполого размножения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характерно для одноклеточных организмов, таких как бактерии и амёбы.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проявляется у дрожжей и гидры, где новая особь формируется на теле родителя.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 использует клубни, луковицы и корневища для клонирования.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встречается у грибов, водорослей и папоротников, позволяя разносить потомство на большие расстояния.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способов бесполого размножения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разнообразие стратегий размножения у разных групп живых существ.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преобладает у микроорганизмов, а вегетативное размножение является главным у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у одноклеточных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например бактерии и амёбы, размножаются путем деления одной клетки на две дочерние, что обеспечивает быстрый рост популяции.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происходит удвоение ДНК, гарантируя каждой новой клетке полный набор генетической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их почкование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размножаются путем образования почек — небольших выростов на поверхности клетки, которые затем отделяются и становятся самостоятельными организмами.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— животное с почкованием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Пресноводная гидра образует на теле маленькие выросты, которые перерождаются в полноценную особь и иногда остаются связаны, создавая колонии.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грибов и животных: разнообразие форм
</a:t>
            </a:r>
            <a:endParaRPr lang="en-US" sz="26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вегетативного размножения у растений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утолщённые побеги, например у картофеля, служат источником новых растений, обладающих теми же свойствами, что и родитель.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Запасают питательные вещества, обеспечивая быстрое развитие и размножение растений, например у лука и тюльпанов.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 корневища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Усы, как у клубники, и корневища, как у папоротников, дают начало новым особям, распространяя растение на новые участки.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клубнями, которые при посадке прорастают и образуют новое растение, полностью повторяющее материнские признаки.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получать стабильный урожай и быстро размножать растения без использования семян, обеспечивая одинаковое качество плодов.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картофель — клубни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новых организмов через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это крошечные клетки с плотной оболочкой, которые защищают зародыш в неблагоприятных условиях. Они легко разносятся ветром или водой, что позволяет грибам и водорослям быстро заселять новые места.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белой плесени и её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плесень образует миллионы спор, которые разносятся по поверхности питания. Эти споры способны переживать засуху и высокие температуры, обеспечивая быстрое размножение и рост колоний.
</a:t>
            </a:r>
            <a:endParaRPr lang="en-US" sz="1415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папоротников и мухоморов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выпускают споры на нижней стороне листьев, а мухоморы образуют их в специальных структурах на шляпке. Споры легко перемещаются с помощью ветра, обеспечивая растениям эффективное размножение.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 и водорослей
</a:t>
            </a:r>
            <a:endParaRPr lang="en-US" sz="29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размножения: бесполое vs. половое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удваиваться каждые 20 минут, в то время как цветковые растения формируют новое поколение примерно раз в год.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значительно более быстрый рост популяции по сравнению с половым размножением у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способов бесполого размножения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и представители организмов с примерами для каждого типа.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бесполого размножения отражает адаптацию к разным условиям и обеспечивает выживаемость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2022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животных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— это процесс, при котором организм восстанавливается из части своего тела. У планарий и морских звёзд каждая часть может сформировать полноценного нового индивида.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размножения позволяет быстро воспроизводить потомство и помогает выживать при травмах или повреждениях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бесполого размножения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очень быстро увеличивать численность популяции, что важно для освоения новой территории или при благоприятных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требует поиска партнёра, что экономит энергию и упрощает процесс воспроизводства.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потомки наследуют адаптированные признаки родительского организма, что повышает их шансы на выживание при стабильной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бесполого размножения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генетического разнообразия делает популяцию уязвимой к болезням и изменениям окружающей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неблагоприятных изменениях многие наследственные дефекты передаются потомству без возможности адаптации.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Клональная популяция может быстро погибнуть из-за однородности генов при резких экологических переменах.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— выращивание с клубней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получения качественного и однородного урожая картофель размножают клубнями. Это позволяет сохранить все ценные свойства сорта и ускорить процесс выращивания.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— размножение усами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разведения клубники широко используют вегетативное размножение усами. Это гарантирует сохранение вкуса и устойчивости растений к болезням.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 — размножение черенками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позволяет быстро получить большое количество виноградных растений с желаемыми сортовыми качествами, что важно для производства высококачественного вина.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сельском хозяйстве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микроклонального размножения позволяет создавать тысячи идентичных растений в стерильных лабораторных условиях.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саженцы обладают однородными признаками, что повышает эффективность лесовосстановления и сельскохозяйственных проектов.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технологии обеспечивают производство устойчивых к болезням и стрессам сортов растений.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используется для сохранения редких и исчезающих видов растений.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Биотехнологии: массовое клонирование растений
</a:t>
            </a:r>
            <a:endParaRPr lang="en-US" sz="28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 современной природе
</a:t>
            </a:r>
            <a:endParaRPr lang="en-US" sz="2575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быстрое освоение новых территорий и способствует стабильному росту популяций без необходимости партнёрства.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видам выживать в экстремальных условиях, когда половое размножение затруднено или невозможно.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важным механизмом для поддержания численности и распространения многих экологических групп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бесполого размножения в биологии и практике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ключевой механизм быстрого увеличения численности организмов и стабильности видов. Его применение в сельском хозяйстве и биотехнологии способствует эффективному производству, несмотря на генетические ограничения.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2026-05-08T14:55:50Z</dcterms:created>
  <dcterms:modified xsi:type="dcterms:W3CDTF">2026-05-08T14:55:50Z</dcterms:modified>
</cp:coreProperties>
</file>