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в гости: правила доброго визита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гостях вежливо, спокойно и с радостью.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ходить в гости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гостях ребёнок учится дружить, здороваться, ждать свою очередь и бережно относиться к чужим вещам. Эти простые навыки пригодятся и в школе, и дома, и в любой компании, где хочется быть желанным гостем.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нужна договорённость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 приглашению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 идут после приглашения или согласования со взрослыми. Так хозяева знают, когда ждать гостя, и могут спокойно подготовиться, а не удивляться неожиданному визиту.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встречей важно узнать день, время и адрес. Если планы изменились, нужно заранее сообщить об этом взрослым. Тогда никто не будет ждать напрасно и волноваться.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приходим внезапно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без предупреждения может помешать хозяевам: у них бывают дела, отдых и свои семейные планы. Вежливый гость всегда уважает время и пространство других людей.
</a:t>
            </a:r>
            <a:endParaRPr lang="en-US" sz="11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 в гости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открытка, книга, сладость или поделка своими руками. Подарок не должен быть дорогим: важнее внимание, аккуратность и доброе желание порадовать хозяев.
</a:t>
            </a:r>
            <a:endParaRPr lang="en-US" sz="1137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заранее подумать, что сказать при вручении подарка. Простое пожелание, тёплая улыбка и спокойный голос делают даже самый маленький сюрприз особенно приятным.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лучше выбрать подарок, который легко донести и приятно вручить. Красиво упакованная вещь или маленькая коробочка смотрятся опрятно и создают настроение праздника.
</a:t>
            </a:r>
            <a:endParaRPr lang="en-US" sz="10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дома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Опрятный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нужно умыться, причесаться и надеть чистую, аккуратную одежду. Чистые руки и ногти тоже важны: они показывают уважение к людям, которые ждут гостя.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Собираемся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подготовиться заранее, чтобы не искать вещи в последний момент. Когда всё собрано спокойно, ребёнок выходит из дома без суеты и лишних волнений.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доме хозяев принято переобуваться, лучше взять с собой сменную обувь. Так ребёнку будет удобно, а пол в квартире останется чистым и аккуратным.
</a:t>
            </a:r>
            <a:endParaRPr lang="en-US" sz="1195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внешний вид помогает чувствовать себя уверенно и радостно. Готовый к визиту гость не переживает о мелочах и может сосредоточиться на встрече и общении.
</a:t>
            </a:r>
            <a:endParaRPr lang="en-US" sz="11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гости шаг за шагом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забыть важные правила доброго визита.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приветствие у двери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Здороваемся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говорят «Здравствуйте» или «Добрый день». Спокойный голос и улыбка сразу показывают, что гость пришёл с добрыми намерениями и хорошим настроением.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Входим только по приглашению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Заходить в дом нужно только после того, как хозяева позовут внутрь. Так ребёнок показывает уважение к чужому дому и его правилам.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шумим у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не бегают, не толкаются и не кричат. Спокойное поведение помогает всем чувствовать себя комфортно с первых секунд встречи.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Передаём 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так принято, подарок вручают сразу после приветствия. Даже маленький сюрприз становится особенно приятным, когда его дарят с добрыми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чужом доме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без спроса не берём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гостях не трогают вещи хозяев без разрешения. Даже если очень интересно, лучше сначала спросить взрослого или хозяев, а потом уже смотреть.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открываем всё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Шкафы, коробки и ящики открывать нельзя, если не разрешили. В чужом доме любопытство нужно держать на коротком поводке — как маленького, но воспитанного щенка.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шумим и не бегаем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комнатам не носятся, как на старте соревнований, и не кричат слишком громко. Тихое и спокойное поведение помогает хозяевам отдыхать и радоваться гостю.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нужно, ребёнок обращается к взрослому или к хозяевам спокойным голосом. Простая вежливая просьба всегда звучит лучше, чем громкое требование.
</a:t>
            </a:r>
            <a:endParaRPr lang="en-US" sz="10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игры с хозяевами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важно не перебивать и не говорить слишком громко. Когда ребёнок слушает других до конца, общение получается приятным, а собеседники чувствуют уважение.
</a:t>
            </a:r>
            <a:endParaRPr lang="en-US" sz="1104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344638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понятные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разговора подойдут школа, книги, игры, домашние животные и любимые занятия. Такие темы легко поддерживать, и они помогают быстрее найти общие интересы.
</a:t>
            </a:r>
            <a:endParaRPr lang="en-US" sz="1014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187225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безопасно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доме есть дети, игры лучше выбирать общие и спокойные. Они должны быть понятны всем, чтобы никто не скучал и не ссорился.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0700" y="4053800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Делимся и ждём очередь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гость умеет делиться игрушками, ждать своей очереди и радоваться успехам других. Так игра становится дружной, а не похожей на гонку за кубок.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столом: маленькие, но важные правила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Сидим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сидят прямо, не кладут локти на стол и не тянутся через тарелки. Так всем удобно, а стол выглядит опрятно и красиво.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93974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Ждём приглашения к еде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дождаться, когда всех позовут угощаться. Терпение за столом — важная часть хороших манер, даже если сладости очень заманчиво подмигивают.
</a:t>
            </a:r>
            <a:endParaRPr lang="en-US" sz="1053" dirty="0"/>
          </a:p>
        </p:txBody>
      </p:sp>
      <p:sp>
        <p:nvSpPr>
          <p:cNvPr id="14" name="Text 4"/>
          <p:cNvSpPr txBox="1"/>
          <p:nvPr/>
        </p:nvSpPr>
        <p:spPr>
          <a:xfrm>
            <a:off x="3699495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Едим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еды не спешат и не разговаривают с полным ртом. Спокойный темп помогает не пролить напиток и не рассыпать угощение.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459243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Пробуем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блюдо незнакомое, его пробуют без смешков и гримас. Вежливый гость уважает старания хозяев, даже если вкус пока кажется необычным.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21899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угощения обязательно благодарят за чай, сладости и внимание. Простое «Спасибо» делает встречу тёплой и оставляет у хозяев приятное впечатление.
</a:t>
            </a:r>
            <a:endParaRPr lang="en-US" sz="10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еда непривычная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стоит незнакомое блюдо, попробуй его спокойно и без смешков. Даже маленький кусочек помогает проявить уважение к хозяевам и их труду.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 взрослым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ребёнка есть аллергия или запрет на продукт, об этом заранее рассказывают взрослые. Тогда можно выбрать безопасную еду и избежать неприятной ситуации.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показывай недовольство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морщиться, говорить «фу» или отодвигать тарелку с видом великого судьи. Такие жесты легко обижают людей, которые старались приготовить угощение.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Откажись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блюдо не подходит, откажись коротко и доброжелательно: «Спасибо, я не буду». Вежливый тон показывает, что ты ценишь внимание хозяев, даже если не ешь.
</a:t>
            </a:r>
            <a:endParaRPr lang="en-US" sz="11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что-то пошло не так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ребёнку спокойно исправить неловкую ситуацию в гостях.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со старшими и младшими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уважением к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взрослыми в гостях говорят спокойно, смотрят на собеседника и слушают до конца. Если хочется ответить, лучше дождаться паузы, а не перебивать посреди фразы.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громких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мнение не совпадает, не стоит спорить громко или сердито размахивать руками. Вежливый тон помогает всем чувствовать себя спокойно, а разговор — дружелюбно.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младших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младшими играют аккуратно, не толкаются и не забирают игрушки из рук. Добрый гость умеет подождать, объяснить ход игры и помочь, если что-то не получается.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«пожалуйста», «спасибо» и «извините» делают общение лёгким, как тёплый шарф в холодный день. С ними и взрослым, и детям рядом приятно разговаривать.
</a:t>
            </a:r>
            <a:endParaRPr lang="en-US" sz="10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игры в гостях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вещи на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свои игрушки и детали возвращают туда, где они лежали. Так хозяевам не придётся искать потерявшуюся машинку или последнюю деталь пазла.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— только с разрешения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игрушки берут только после вопроса «Можно?». Это простое правило показывает уважение к вещам других людей и помогает избежать обид и лишних споров.
</a:t>
            </a:r>
            <a:endParaRPr lang="en-US" sz="1106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играют вместе, лучше сначала договориться о правилах. Тогда никто не будет сердиться из-за неожиданностей, а игра получится честной, понятной и весёлой для всех.
</a:t>
            </a:r>
            <a:endParaRPr lang="en-US" sz="1148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Проигрывать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победа досталась другому, не нужно хмуриться или хлопать дверью. Можно сказать: «В следующий раз получится лучше», — и продолжить игру с хорошим настроением.
</a:t>
            </a:r>
            <a:endParaRPr lang="en-US" sz="11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личные границы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 один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гостях ребёнок не выходит из дома хозяев без взрослого. Даже если очень интересно, нужно сначала спросить разрешения и дождаться, пока рядом будет свой взрослый.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344638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опасное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ножницы, спички и другие опасные предметы берут только с разрешения взрослых. Это не игрушки, а вещи, которые могут причинить вред или испугать.
</a:t>
            </a:r>
            <a:endParaRPr lang="en-US" sz="1140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187225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Говори, если тревожно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мешает, пугает или кажется неправильным, надо сразу сказать своему взрослому. Скрывать тревогу не стоит: взрослые помогут разобраться быстрее и спокойнее.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50700" y="4053800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личные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гостях важно помнить, что у каждого человека есть своё пространство, свои вещи и свои правила. Уважение к ним делает встречу безопасной и приятной.
</a:t>
            </a:r>
            <a:endParaRPr lang="en-US" sz="11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попрощаться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спокойное завершение визита в гостях.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спасибо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замечают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спасибо, хозяева понимают, что их старания не прошли незаметно. Это касается и угощения, и подарка, и времени, которое ему уделили.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после визита оставляют приятное впечатление, как тёплый свет в окне. После такого прощания встреча запоминается лучше и вызывает улыбку.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можно сказать вслух, написать короткое сообщение или сделать маленькую открытку. Любой из этих способов показывает внимание и вежливость, даже если подарок был совсем маленьким.
</a:t>
            </a:r>
            <a:endParaRPr lang="en-US" sz="1028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становится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приятно приглашать снова того, кто умеет благодарить. От таких слов отношения становятся теплее, а дружба — крепче, как хорошо завязанный шнурок.
</a:t>
            </a:r>
            <a:endParaRPr lang="en-US" sz="10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открытой дверью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одна семья приходит в гости, а потом с радостью приглашает в ответ. Это похоже на добрую эстафету: внимание переходит от одного дома к другому. Всем приятно снова увидеть знакомые лица и продолжить разговор за чаем.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дома, одна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семьи навещают друг друга по очереди, дружба становится заметнее и теплее. Дети узнают новые игры, взрослые обмениваются улыбками, а дома словно здороваются между собой. Ответный визит не обязанность, а добрый знак уважения.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ответный визит радует всех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правила, которые легко запомнить
</a:t>
            </a:r>
            <a:endParaRPr lang="en-US" sz="2883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3521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прийти к назначенному часу, а не тогда, когда хозяева уже успели соскучиться по тишине. Пунктуальность показывает уважение к чужому времени и планам.
</a:t>
            </a:r>
            <a:endParaRPr lang="en-US" sz="1145" dirty="0"/>
          </a:p>
        </p:txBody>
      </p:sp>
      <p:sp>
        <p:nvSpPr>
          <p:cNvPr id="13" name="Text 3"/>
          <p:cNvSpPr txBox="1"/>
          <p:nvPr/>
        </p:nvSpPr>
        <p:spPr>
          <a:xfrm>
            <a:off x="834475" y="25958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без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вещи, игрушки и книги берут только после разрешения. Даже очень любопытные руки должны сначала спросить: «Можно посмотреть?», иначе хозяевам будет неприятно.
</a:t>
            </a:r>
            <a:endParaRPr lang="en-US" sz="1145" dirty="0"/>
          </a:p>
        </p:txBody>
      </p:sp>
      <p:sp>
        <p:nvSpPr>
          <p:cNvPr id="14" name="Text 4"/>
          <p:cNvSpPr txBox="1"/>
          <p:nvPr/>
        </p:nvSpPr>
        <p:spPr>
          <a:xfrm>
            <a:off x="4940975" y="140302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Здоровайся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первым делом говорят «Здравствуйте» или «Добрый день». Вежливое приветствие помогает начать встречу спокойно и показывает, что гость пришёл с добрыми намерениями.
</a:t>
            </a:r>
            <a:endParaRPr lang="en-US" sz="1145" dirty="0"/>
          </a:p>
        </p:txBody>
      </p:sp>
      <p:sp>
        <p:nvSpPr>
          <p:cNvPr id="15" name="Text 5"/>
          <p:cNvSpPr txBox="1"/>
          <p:nvPr/>
        </p:nvSpPr>
        <p:spPr>
          <a:xfrm>
            <a:off x="5126325" y="269107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 и играй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и во время игр важно не торопиться, не шуметь и не пачкать вещи. Аккуратность помогает сохранить порядок и хорошее настроение у всех.
</a:t>
            </a:r>
            <a:endParaRPr lang="en-US" sz="1286" dirty="0"/>
          </a:p>
        </p:txBody>
      </p:sp>
      <p:sp>
        <p:nvSpPr>
          <p:cNvPr id="16" name="Text 6"/>
          <p:cNvSpPr txBox="1"/>
          <p:nvPr/>
        </p:nvSpPr>
        <p:spPr>
          <a:xfrm>
            <a:off x="2112675" y="38395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Прощайся с благодарностью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обязательно скажи спасибо за угощение, игру и внимание. Вежливое прощание делает встречу тёплой и оставляет после себя только приятные воспоминания.
</a:t>
            </a:r>
            <a:endParaRPr lang="en-US" sz="11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гость — тот, с кем приятно встречаться снова
</a:t>
            </a:r>
            <a:pPr algn="ctr" indent="0" marL="0">
              <a:lnSpc>
                <a:spcPct val="90000"/>
              </a:lnSpc>
              <a:buNone/>
            </a:pPr>
            <a:r>
              <a:rPr lang="en-US" sz="3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гостевого поведения просты: договориться, прийти вовремя, быть аккуратным, уважать чужой дом и благодарить. Если помнить о них, любая встреча станет тёплой, спокойной и радостной.
</a:t>
            </a:r>
            <a:endParaRPr lang="en-US" sz="36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2026-05-25T17:28:33Z</dcterms:created>
  <dcterms:modified xsi:type="dcterms:W3CDTF">2026-05-25T17:28:33Z</dcterms:modified>
</cp:coreProperties>
</file>