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времён в английском языке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показывают, когда происходит действие и как оно представлено.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уверенного выбора времени трудно строить точные фразы, понимать тексты и избегать типичных ошибок. Особенно важно научиться различать факт, процесс и результат в английском предложении.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разбираться во временах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временные линии в английском языке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связано с тем, что происходит сейчас, повторяется регулярно или считается общей истиной. На этой линии встречаются простые, длительные и завершённые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описывает уже случившиеся действия и ситуации. Здесь важно показать, закончилось ли действие, длилось ли оно или произошло в определённый момент.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используется для событий, которые ещё не произошли. Оно помогает говорить о планах, прогнозах, решениях и обещаниях.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как сигнал времени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окончанию часто можно быстро узнать время. В Present Simple у глагола появляется -s в третьем лице, а у правильных глаголов Past Simple обычно добавляется -ed.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 глаголе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строится с am, is, are, was, were, а Perfect — с have, has, had. Именно они помогают показать, идёт ли действие, завершилось ли оно или связано с результатом.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меняет вид: play, played, is playing, has played, will play. Эти формы показывают не только время, но и характер действия.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заметить форму глагола и вспомогательное слово, легче выбрать нужное время без догадок. Это особенно полезно в упражнениях, переводе и устных ответах.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360" y="1576525"/>
            <a:ext cx="407428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времена и их 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разные времена отличаются по смыслу и по способу построения вопросов.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форма глагола и вспомогательное слово показывают, что именно важно: действие как факт, процесс или завершённый результат.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какие времена используются чаще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школьной грамматике; условная визуализация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частотность в языке, а типичную связь времён с учебными ситуациями.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ситуация, тем легче выбрать время: факт, процесс, прошедшее событие или будущее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факты, привычки, расписание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общеизвестных истин и неизменных фактов. Оно помогает сообщать о том, что считается постоянным и не привязано к одному моменту.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факты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и вопросительных предложениях используются do и does. Они помогают построить фразу без изменения смыслового глагола: Do you play tennis? She does not like coffee.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и для расписаний: поезд отправляется, урок начинается, магазин открывается в определённое время. Событие запланировано и повторяется по графику.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порядок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привычки и регулярные действия. Именно поэтому с ним часто встречаются слова always, usually, often, sometimes и every day.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действие сейчас и временная ситуация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 этот момент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действие, которое происходит прямо сейчас или в ближайший отрезок времени вокруг момента речи. Часто это видно по слову now.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слова-подсказки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стоят at the moment, today, this week и these days. Они помогают понять, что речь идёт не о привычке, а о текущем процессе.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планы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также употребляется для заранее намеченных действий в ближайшем будущем. Важно, что план уже определён, а не возник случайно в разговоре.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что-то происходит не постоянно, а только временно. Например, человек может учиться, жить или работать в особом режиме лишь некоторое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завершённое действие в прошлом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Законченный факт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действие, которое уже завершилось и относится к определённому моменту в прошлом. Обычно по смыслу ясно, что событие больше не продолжается.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стоят yesterday, last week, last year, ago или точная дата. Эти слова сразу показывают, что нужно говорить о прошлом, а не о настоящем.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вопросы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используется did, поэтому смысловой глагол остаётся в начальной форме. Это помогает не ошибиться с окончанием и быстро построить предложение.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 I watched a film, They visited London last year, We met our new teacher in September. Все примеры показывают завершённые действия с понятным прошлым временем.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Past Simple и Past Continuous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 смыслу и по слову when определить нужную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связь прошлого с настоящим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нужен, когда важно не само прошлое событие, а его итог в настоящем. Смысл фокусируется на том, что уже сделано и заметно сейчас: готов проект, изменилось состояние, получен результат.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сейчас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рассказа о жизненном опыте, если время события не уточняется. Мы говорим о том, что уже случалось в жизни, но не называем конкретный день, месяц или год.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без точной даты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помогает показать, что прошлое действие всё ещё имеет значение сегодня. Поэтому в предложении часто нет точного указания на прошлое время, а важнее нынешний эффект или актуальность результата.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 моментом
</a:t>
            </a:r>
            <a:endParaRPr lang="en-US" sz="1125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вместе с Present Perfect встречаются already, yet, just, ever, never и recently. Эти слова подсказывают, что действие завершено, произошло недавно или оценивается с точки зрения настоящего.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899" y="1225603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и будущие действия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часто выражает обещание или готовность помочь. В такой ситуации говорящий берёт на себя обязательство, поэтому форма звучит уверенно и подходит для личных договорённостей.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принимается прямо в момент речи, используется will. Такая форма показывает спонтанный выбор, когда человек ещё не планировал действие заранее, а реагирует на ситуацию сразу.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сейчас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подходит для прогнозов и предположений о будущем, особенно когда речь идёт о вероятном событии. В предложении часто встречаются слова tomorrow, soon или next week.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заранее намеченных действий чаще используют be going to. Эта конструкция подчёркивает, что план уже есть, например посещение музея, поездка или другое ближайшее событие.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 расписанию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Слова-подсказки, которые помогают выбрать время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предложении часто быстрее всего указывает на нужную форму глагола, особенно в коротких упражнениях и тестах.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времени помогает сузить выбор: одни слова указывают на регулярность, другие — на процесс, результат или будущее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271" y="1340425"/>
            <a:ext cx="472145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времён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чем формы отличаются по смыслу, признакам и типичным ошибкам.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тем, есть ли действие постоянным фактом, процессом, завершённым событием или результатом к настоящему моменту.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времени в предложении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форму по времени действия, типу события и слову-подсказке.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забывают -s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He go вместо He goes и не замечает, что в Present Simple для he, she, it нужна особая форма. Такая ошибка часто появляется в коротких ответах, где внимание сосредоточено на смысле, а не на окончании.
</a:t>
            </a:r>
            <a:endParaRPr lang="en-US" sz="112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вспомогательный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am go видна попытка соединить знакомые части, но форма остаётся неправильной. Для действия в процессе нужно I am going, потому что именно am помогает показать связь с настоящим моментом.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Past Simple и Present Perfect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Yesterday I have seen звучит неверно, потому что yesterday уже указывает на завершённое прошлое. В такой ситуации нужен Past Simple: Yesterday I saw, без связи с настоящим результатом.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9 классе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влияет на выбор времени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usually и every day показывают привычку или повторяемое действие. В таком контексте чаще выбирают Present Simple, потому что речь идёт не об одном событии, а о регулярной модели поведения.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действия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now или at the moment обычно указывает на действие, которое происходит прямо сейчас. В этом случае логично использовать Present Continuous, чтобы показать процесс, а не общий факт.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сейчас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yesterday, last year или ago, контекст переводит внимание в прошлое. Тогда чаще нужен Past Simple, потому что событие уже завершилось и имеет понятное место во времени.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Прошедшая ситуация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 и tomorrow меняют смысл в сторону результата или будущего. Первое чаще связано с Present Perfect, второе — с Future Simple, поэтому контекст помогает быстрее выбрать нужную форму.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будущее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Simple, Continuous и Perfect: что меняется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по-разному звучать в зависимости от того, важен ли факт, процесс, результат или длительность 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смысл, тем легче выбрать группу времён: Simple, Continuous, Perfect или Perfect Continuous.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запоминания времён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момент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 какому времени относится действие: к настоящему, прошлому или будущему. Без этого невозможно выбрать верную форму глагола и вспомогательное слово.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подсказку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есть ли в предложении маркер времени. Слова now, every day, yesterday, already и tomorrow часто сразу направляют к нужной грамматической форме.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тип действия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важно решить, что именно выражает предложение: факт, процесс, результат или повторение. Один и тот же глагол может требовать разных времён в зависимости от смысла.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форму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остаётся подобрать нужный вспомогательный глагол и основную форму. Если действовать по шагам, ошибки становятся реже, а выбор времени — быстрее и увереннее.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 коротко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запоминание работает на коротких примерах и парах предложений. Регулярная практика помогает увидеть разницу между похожими временами и закрепить правильные модели.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английского языка показывают не только когда происходит действие, но и как его понимать: как факт, процесс, результат или повторение. Именно это делает речь точной и понятной.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помогают точно выражать мысль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2026-05-31T13:18:27Z</dcterms:created>
  <dcterms:modified xsi:type="dcterms:W3CDTF">2026-05-31T13:18:27Z</dcterms:modified>
</cp:coreProperties>
</file>