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вирусных заболеваний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проникают в клетки, «переписывают» их работу и запускают иммунный ответ и болезни.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вирусы занимают особое место среди возбудителей болезней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не имеют клеточного строения и размножаются только внутри живых клеток. Поэтому они поражают не только человека, но и животных, растения и даже бактерии (например, бактериофаги). На распространение влияют контакты, сезонность и санитарные условия.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20–300 нанометров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масштаб делает вирионы невидимыми для обычного светового микроскопа.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справочные материалы по вирусологии (диапазоны размеров вирионов)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Вирусная частица (вирион) содержит генетический материал — ДНК или РНК — и белковую оболочку (капсид). У многих вирусов есть дополнительная липидная оболочка, а на поверхности находятся белки для прикрепления к рецепторам клетки.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Слизистые — «входные ворота»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заражение начинается со слизистых оболочек дыхательных путей, желудочно-кишечного тракта и глаз. Вирус находит клетку-мишень через специфические рецепторы. После связывания запускается проникновение внутрь или слияние с мембраной.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повреждённую кожу и кровь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барьер кожи нарушен, возбудитель может попасть в организм напрямую. Опасными могут быть и ситуации, связанные с кровью. Дальше вирус взаимодействует с клеточными структурами, чтобы перейти к следующему этапу — началу размножения.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вирус проникает в организм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вирусной инфекции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событий при заражении (заражение → размножение → выход и распространение по тканям).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появляются симптомы вирусной болезни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возникают, когда заражённые клетки повреждаются или гибнут. Организм отвечает воспалением, а иммунные механизмы высвобождают сигнальные вещества, которые меняют самочувствие и работу тканей.
</a:t>
            </a:r>
            <a:endParaRPr lang="en-US" sz="856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часто повышается как защитная реакция: в таких условиях размножение некоторых вирусов замедляется, а иммунитет активируется. Поэтому лихорадка — не «поломка», а часть борьбы.
</a:t>
            </a:r>
            <a:endParaRPr lang="en-US" sz="909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Кашель, слабость, боль в горле, насморк и головная боль отражают совместную работу врождённого и адаптивного иммунитета. Вирус запускает процесс, а иммунная система помогает его остановить.
</a:t>
            </a:r>
            <a:endParaRPr lang="en-US" sz="93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передачи вирусов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среде и в быту наиболее типичны воздушно-капельный и контактно-бытовой пути. Для некоторых вирусов характерно сразу несколько маршрутов заражения.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путей передачи объясняет, почему одних только индивидуальных мер бывает недостаточно: профилактика должна перекрывать разные «коридоры» инфекции.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классификация путей передачи вирусных инфекций (ВОЗ; учебные материалы по эпидемиологии).
</a:t>
            </a:r>
            <a:endParaRPr lang="en-US" sz="83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2045" y="1835776"/>
            <a:ext cx="352926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вирусных заболеваний и их особенности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вирусы поражают разные органы-мишени, а профилактика опирается на гигиену, изоляцию заболевших и вакцинацию.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закономерность: выбор мер профилактики должен учитывать путь передачи и орган-мишень, а не только «сам факт вируса».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ВОЗ; Роспотребнадзор (обобщённые сведения по вирусным инфекциям).
</a:t>
            </a:r>
            <a:endParaRPr lang="en-US" sz="93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и хронические вирусные инфекции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вирусные инфекции развиваются быстро, имеют ограниченную длительность и часто завершаются выздоровлением, как при гриппе или ветряной оспе. Вирусная нагрузка обычно сменяется восстановлением тканей.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инфекции сохраняются месяцами или годами: примеры — гепатит B, гепатит C и ВИЧ-инфекция. В таких случаях вирус способен длительно воздействовать на ткани и поддерживать воспаление.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хроническом течении возможны осложнения и постепенное нарушение функций органов. Поэтому важны наблюдение, контроль состояния и своевременные медицинские решения, чтобы снизить последствия длительного процесса.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Иммунный ответ на вирус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Врождённая защита: быстрый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включаются врождённые механизмы защиты: интерфероны ограничивают размножение вируса, фагоциты и воспалительная реакция помогают «очистить» очаг. Эта фаза часто определяет, насколько быстро будет подавлено заражение.
</a:t>
            </a:r>
            <a:endParaRPr lang="en-US" sz="1073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Адаптивный иммунитет: прицельное уничтожение и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формируется адаптивный ответ: Т-лимфоциты распознают и уничтожают заражённые клетки, а В-лимфоциты вырабатывают антитела. В результате организм получает более точные средства борьбы и иммунную память на будущее.
</a:t>
            </a:r>
            <a:endParaRPr lang="en-US" sz="101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вирусы быстро изменяются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вирус меняет геном, тем чаще появляются варианты с новым «поведением»: они лучше ускользают от антител и нередко иначе взаимодействуют с рецепторами клеток.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тенденция объясняет, почему РНК-вирусы чаще демонстрируют сезонные волны и почему защитные меры приходится обновлять — прежде всего через мониторинг и вакцинные стратегии.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из иммунологии и вирусологии (точные количественные темпы для отдельных вирусов зависят от штамма); ориентир — обзорные данные научных публикаций, без привязки к конкретной серии измерений.
</a:t>
            </a:r>
            <a:endParaRPr lang="en-US" sz="74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Вспышка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случаев в одном коллективе или ограниченной территории: школы, общежитии, спортивной секции. Источник обычно локальный, а передачу усиливают тесные контакты.
</a:t>
            </a:r>
            <a:endParaRPr lang="en-US" sz="1097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Эпидемия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на регион или страну. Чаще включаются несколько очагов одновременно, а масштабу помогает мобильность населения, сезонность и неодинаковая готовность к диагностике.
</a:t>
            </a:r>
            <a:endParaRPr lang="en-US" sz="1097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
</a:t>
            </a:r>
            <a:pPr algn="l" indent="0" marL="0">
              <a:lnSpc>
                <a:spcPct val="100000"/>
              </a:lnSpc>
              <a:buNone/>
            </a:pPr>
            <a:r>
              <a:rPr lang="en-US" sz="71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распространение по нескольким континентам. Решающими становятся скорость перемещения людей, плотность контактов, доступность лечения и уровень коллективного иммунитета за счёт вакцинации.
</a:t>
            </a:r>
            <a:endParaRPr lang="en-US" sz="984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Вспышка, эпидемия, пандемия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780" y="1835776"/>
            <a:ext cx="2426962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тяжёлого течения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фактор риска, механизм его влияния и типичные последствия для пациентов при вирусных инфекциях. Данные основаны на рекомендациях международных организаций и обобщениях эпидемиологических наблюдений.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тяжёлые исходы чаще связаны с ослабленной защитой организма и задержкой медицинской помощи: чем ниже «запас» иммунитета и чем позже начато лечение, тем выше риск осложнений.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 (обобщение факторов риска тяжёлого течения при вирусных инфекциях).
</a:t>
            </a:r>
            <a:endParaRPr lang="en-US" sz="7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профилактика вирусных инфекций
</a:t>
            </a:r>
            <a:pPr algn="l" indent="0" marL="0">
              <a:lnSpc>
                <a:spcPct val="100000"/>
              </a:lnSpc>
              <a:buNone/>
            </a:pPr>
            <a:r>
              <a:rPr lang="en-US" sz="7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сочетания индивидуальных и общественных мер для разрыва цепочки передачи
</a:t>
            </a:r>
            <a:endParaRPr lang="en-US" sz="23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формируют иммунную память без перенесения тяжёлой формы заболевания. Иммунитет «учится» узнавать возбудителя заранее, и при последующей встрече реакция запускается быстрее и точнее.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вакцинации снижается риск заражения, тяжёлого течения и осложнений, а также уменьшается вероятность передачи инфекции другим людям. Это помогает защищать уязвимые группы в коллективе.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как защита организма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Осложнения вирусных заболеваний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тяжесть осложнений зависит от вируса, состояния иммунитета и своевременности лечения: наиболее уязвимы дыхательная система и органы-мишени конкретного возбудителя.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показывают, что осложнения затрагивают разные системы, поэтому профилактика и мониторинг нужны не только при «простуде», но и при любых значимых симптомах.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клинические наблюдения и учебные сводки по осложнениям при вирусных инфекциях (без привязки к единой статистической выборке).
</a:t>
            </a:r>
            <a:endParaRPr lang="en-US" sz="79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3814" y="1992620"/>
            <a:ext cx="297490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0274" y="1992620"/>
            <a:ext cx="297490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 для генетического материала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 выявляет фрагменты генома возбудителя и поэтому особенно полезна на ранних стадиях, когда симптомов ещё мало. Выбор теста зависит от типа вируса и биоматериала.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ИФА для антител и антигенов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ИФА помогает оценить иммунный ответ: обнаружить антитела или антигены. Это важно, когда нужно понять стадию инфекции или подтвердить контакт с возбудителем.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Экспресс-тесты для быстрого скрининга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Экспресс-тесты позволяют оперативно оценить наличие возбудителя. Они удобны для первичного контроля, но при сомнительных результатах часто требуется подтверждение более точными методами.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метода с целью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выбирается по цели: подтверждение диагноза, мониторинг течения, оценка иммунного ответа или эпидемиологический контроль. На ранних стадиях предпочтительна молекулярная диагностика.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вирусных инфекций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вирусных заболеваний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многих вирусных инфекциях основа — покой, достаточное питьё, контроль температуры и симптоматическая помощь. Такой подход снижает нагрузку на организм и облегчает состояние до формирования иммунной защиты.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Противовирусные препараты действуют не на все вирусы и наиболее эффективны при раннем начале терапии. Поэтому важно не затягивать обращение к врачу и оценку тяжести симптомов.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не действуют на вирусы и применяются лишь при бактериальных осложнениях. При поражении лёгких, печени или нервной системы нужны медицинское наблюдение и своевременная коррекция лечения.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вирус становится особенно опасным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растёт, когда вирус одновременно передаётся легко и остаётся «не замеченным» из‑за длительного бессимптомного периода. Тогда инфекции успевают распространиться до выявления.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Радар показывает ключевую комбинацию факторов: высокая передача плюс скрытое течение. При этом отсутствие иммунитета у населения и поздняя диагностика увеличивают масштаб распространения.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качественная оценка эпидемической угрозы по пяти факторам (скорость передачи, мутационная динамика, устойчивость, длительность скрытой фазы, тяжесть осложнений) из обзорных подходов к оценке риска.
</a:t>
            </a:r>
            <a:endParaRPr lang="en-US" sz="73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заболевания зависят не только от свойств возбудителя, но и от иммунитета человека, путей передачи и условий среды. Поскольку вирусы размножаются только в клетках хозяина, эффективнее всего работают вакцинация, гигиена, ранняя диагностика и ответственное отношение к симптомам.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2026-05-12T10:20:02Z</dcterms:created>
  <dcterms:modified xsi:type="dcterms:W3CDTF">2026-05-12T10:20:02Z</dcterms:modified>
</cp:coreProperties>
</file>