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XVII века: кто они были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общество Дона между степью, Москвой и войной.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южной окраине государства донские казаки жили между миром и войной, охраняя рубежи, торгуя и осваивая степь.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Дон в XVII веке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Дон и речные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Дон был пространством переправ, зимовок и сторожевых пунктов. Здесь сходились речные дороги и степные тропы, поэтому поселения жили в постоянной готовности к набегу, торговле и быстрой военной мобилизации.
</a:t>
            </a:r>
            <a:endParaRPr lang="en-US" sz="102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Черкасск и Азов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Черкасск и Азов обозначали разные стороны донской жизни: казачий центр самоуправления и важнейшую крепость на выходе к морю. Между ними проходила линия интересов Москвы, степных сил и местных общин.
</a:t>
            </a:r>
            <a:endParaRPr lang="en-US" sz="1082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Станицы у границы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и низовые станицы тянулись вдоль течения реки, связывая хлебные участки, пастбища и места рыболовства. Именно здесь особенно заметна была граница между оседлым хозяйством и кочевым миром.
</a:t>
            </a:r>
            <a:endParaRPr lang="en-US" sz="111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земля: карта пограничья
</a:t>
            </a:r>
            <a:endParaRPr lang="en-US" sz="236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беглецов к войску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войска составили люди, пришедшие на Дон в поисках воли и защиты: беглые крестьяне, служилые, выходцы из южнорусских земель и степные переселенцы. Их объединяла необходимость держаться вместе.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Разнородное начало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люди по-прежнему вливались в донскую среду, но уже попадали в готовый уклад. Так казачество сохраняло открытость, оставаясь при этом организованной и узнаваемой общностью.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пополнения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XVII веку войско стало устойчивым сообществом, а не временным союзом. Его сила держалась на самоуправлении, взаимной поддержке и обязанности каждого казака быть готовым к службе.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Сложившееся войско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разрозненные группы выработали общие нормы жизни. Появились признанные правила участия в походах, распределения добычи и решения споров, без которых нельзя было удержать порядок в военной общине.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05003"/>
            <a:ext cx="4514400" cy="16663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составлял казачье общество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донского общества был неоднородным: служба, происхождение и достаток заметно влияли на положение человека.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общей казачьей идентичности внутри сообщества сохранялись заметные различия по статусу и возможностям.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описанию социального состава донского казачества XVII века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Станичная жизнь каждый день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была не просто селением, а общиной с общими угодьями и обязанностями. Землю, рыболовные места и пастбища использовали совместно, а порядок поддерживался местными обычаями.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Общинное устройство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строилась на труде всех её членов. Мужчины занимались службой и тяжёлой работой, женщины вели хозяйство, а дети рано включались в повседневные обязанности.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труд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календарь зависел от сезона и военной тревоги. Когда не было похода, казаки сеяли, ловили рыбу, пасли скот и занимались ремеслом, не теряя боевой готовности.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занятий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Дону требовала постоянной собранности. Умение быстро оставить дом, собрать снаряжение и встать в строй считалось естественной частью мужской ответственности.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службе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работало донское самоуправление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общинное собрание превращалось в конкретные решения и их исполнение.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воевали донские казаки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94150" y="157875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удар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94150" y="182270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отряды старались не втягиваться в затяжные сражения. Они выбирали момент внезапного удара, быстро отходили и снова собирались, используя подвижность как главное преимущество.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4150" y="2745625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 наблюдение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4150" y="2989575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была не менее важна, чем бой. Казаки наблюдали за движением противника, искали удобные броды и переправы, а также передавали сведения о силах и маршрутах.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94150" y="391250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 манёвр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4150" y="415645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степи помогало действовать в самых разных условиях. Отряды опирались на конницу и речные пути, поэтому могли внезапно появляться там, где враг их не ждал.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31" y="1225603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931" y="3203566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 казака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был основой казачьей боеспособности: без надёжного верхового животного нельзя было быстро пройти степь, уйти от преследования и вовремя появиться в месте сбора.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Сабля оставалась главным оружием ближнего боя. Она была удобна в конном строю и символизировала готовность казака к самостоятельной защите себя и товарищей.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Сабля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Пищаль давала преимущество на расстоянии и требовала запаса пороха и свинца. Такое оружие делало бойца более опасным, но усиливало зависимость от личной подготовки.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Пищаль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Пика и лук дополняли снаряжение в походе и схватке. Они были полезны в конной атаке, при охране рубежей и в быстрых степных столкновениях.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Пика и лук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в походе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стан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лагерь ставили быстро и без лишнего шума: выбирали удобный берег, выставляли дозоры, разводили общий костёр и следили за конями, чтобы не терять времени на привал.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Дежурства и тревога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Караульная служба была обязательной частью похода. Чередование сторожей, наблюдение за движением в степи и готовность к внезапной тревоге помогали выживать в условиях постоянной опасности.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снаряжением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 снаряжение требовали постоянного ухода. После переходов проверяли сабли, пищали и сбрую, чинили повреждения, смазывали металлические части и готовили коней к следующему выступлению.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Котловая пища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было простым и сытным: общая еда готовилась в одном котле, а запасов старались не расходовать без нужды. Это помогало сохранять силы в долгом походе.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и обменные связи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об экономике донского казачества XVII века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и обменные связи донских казаков в XVII веке.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было многоотраслевым: собственное снабжение сочеталось с обменом, что снижало зависимость от одного источника дохода.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Занятие и его результат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занятия казаков давали не абстрактный доход, а вполне определённый результат, который поддерживал жизнь станицы и походную готовность.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занятие обеспечивало либо пищу, либо имущество, либо подвижность; вместе они делали поселения устойчивыми в степной зоне.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 хозяйстве донских казаков XVII века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традиции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вера объединяла казаков и задавала общий ритм жизни: в станицах строили церкви, отмечали праздники, соблюдали посты и ориентировались на церковный календарь.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основа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честь понималась как личная и общинная обязанность: ценились верность слову, готовность к службе и память о погибших товарищах и предках.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 память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помогала выживать в опасной пограничной среде: поддерживали вдов, делили добычу, совместно решали споры и отвечали за порядок в станице.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воспринималась как важнейшая ценность, но не как вседозволенность: она сочеталась с ответственностью перед кругом, войском и родной землёй.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долг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службы к конфликтам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строились на военной помощи, но сопровождались спорами о праве, людях и 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пограничной жизни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Крымское ханство и ногайские орды были главными военными соседями Дона. Набеги и ответные походы делали южную границу постоянной зоной риска.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шёл обмен с русскими городами и местными торговыми партнёрами: продавали рыбу, скот и добычу, получая хлеб, оружие и нужные товары.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XVII век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столетия пограничная нестабильность сохранялась, но опыт войны и торговли закрепил за казаками роль важной силы южного рубежа.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Смутное время донское войско стало заметной политической силой и влияло на ход общерусского кризиса.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временем, когда казачество перестало быть только пограничной силой и вошло в большую политику.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донских казаков и Смутного времени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беглых людей делал Дон местом напряжения: московские власти требовали выдачи беглецов, а казаки часто защищали тех, кто вливался в их среду.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Беглые люди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Самовольные походы казаков на южные земли приносили добычу, но вызывали ответные меры Москвы, поскольку нарушали внешнеполитический контроль государства.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Несогласованные походы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жалованье и снабжении показывали, что служба ожидалась как обязанность, но казаки хотели получать признание и материальную поддержку за риски.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Жалованье и снабжение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XVII века усилилось давление на внутренний порядок Дона: государство стремилось подчинить войско общим правилам, не уничтожая его особого статуса.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контроль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Азова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шкала по материалам об Азовских походах и роли донских казаков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 оставался ключевой точкой борьбы за выход к южным рубежам и контролю над торговыми и военными путями.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Азова последовательно повышал военную репутацию казаков: от локального пограничного конфликта к событию общегосударственного масштаба.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шкала по материалам о развитии донского казачества в XVII веке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этапов отражает не линейный рост, а постепенное усложнение роли казаков: от вольного пограничья к более тесной связи с государством.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усилилась зависимость от государства, но местные традиции самоуправления и воинского уклада полностью не исчезли.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донские казаки соединили службу, труд и самоуправление. Их история показывает, как пограничное общество может одновременно защищать рубежи, сохранять свободу и влиять на судьбу государства.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казаки: сила пограничного мира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2026-07-26T07:49:50Z</dcterms:created>
  <dcterms:modified xsi:type="dcterms:W3CDTF">2026-07-26T07:49:50Z</dcterms:modified>
</cp:coreProperties>
</file>