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Issues: тема урока английского языка в 6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симптомах, самочувствии и помощи при болезни.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здоровье важно на уроке английского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описывать самочувствие, понимать советы взрослых и уверенно участвовать в школьных диалогах на английском языке.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слова и фразы по теме здоровья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ученикам нужны слова о симптомах, затем — выражения для действий, советов и помощи.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строится от описания недомогания к простым шагам помощи и лечения.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Health Issues для 6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симптомы: как они звучат по-английски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Головная боль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Headache, toothache и stomachache помогают точно назвать, что именно болит. В диалогах ученики чаще всего говорят: I have a headache или I have a stomachache.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кашель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fever, cough и cold часто встречаются в коротких текстах и разговорах. Они помогают описать простую болезнь и понять, когда нужно оставаться дома.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в горле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Sore throat — это боль в горле, а не просто плохое настроение. Учащимся полезно запомнить фразу My throat hurts, потому что она звучит естественно и просто.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недомогание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feel sick и I have a high temperature подходят, когда человек чувствует себя плохо в целом. Они помогают говорить о состоянии без длинных объяснений.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сценках симптомы называют быстро и ясно, чтобы собеседник мог дать совет. Поэтому короткие английские фразы особенно удобны для ролевой игры.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118" y="1798217"/>
            <a:ext cx="249600" cy="2218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тела, которые часто называют при жалобах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head нужно, когда речь идёт о головной боли или тяжести в голове. Оно часто встречается рядом с выражением I have a headache.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Throat and nose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Throat и nose помогают точнее описать простуду, боль в горле и насморк. Такие слова особенно полезны в коротких школьных сообщениях о самочувствии.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Stomach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Stomach употребляется, когда ученик жалуется на боль в животе или неприятные ощущения после еды. Важно отличать это от общей слабости или усталости.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Tooth and back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Tooth и back часто нужны для простых жалоб на зубную боль или боль в спине. Эти слова делают описание состояния точным и понятным собеседнику.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and ear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и ear используются, когда что-то беспокоит глаз или ухо. В таких случаях ученик может сказать, что ему нужна помощь взрослого или врача.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и английские фразы для их описания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симптом, простую фразу и русский смысл — так легче запомнить лексику темы.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симптом можно описать несколькими простыми фразами, поэтому ученикам важно узнавать не только слова, но и готовые модели.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темы Health Issues, 6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короткий диалог о болезни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типичного школьного разговора о самочувствии и простой помощи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советы: modal verb should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используется, когда нужно дать спокойный и вежливый совет. В теме здоровья эта форма звучит естественно и не воспринимается как приказ.
</a:t>
            </a:r>
            <a:endParaRPr lang="en-US" sz="1242" dirty="0"/>
          </a:p>
        </p:txBody>
      </p:sp>
      <p:sp>
        <p:nvSpPr>
          <p:cNvPr id="11" name="Text 3"/>
          <p:cNvSpPr txBox="1"/>
          <p:nvPr/>
        </p:nvSpPr>
        <p:spPr>
          <a:xfrm>
            <a:off x="2004171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 недомогании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говорят: You should drink water, You should sleep и You should stay at home. Такие фразы легко использовать в коротком диалоге или упражнении.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3746749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 и врач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You should wear warm clothes и You should visit a doctor помогают связать совет с реальной ситуацией. Они учат выбирать подходящее действие при болезни.
</a:t>
            </a:r>
            <a:endParaRPr lang="en-US" sz="1242" dirty="0"/>
          </a:p>
        </p:txBody>
      </p:sp>
      <p:sp>
        <p:nvSpPr>
          <p:cNvPr id="13" name="Text 5"/>
          <p:cNvSpPr txBox="1"/>
          <p:nvPr/>
        </p:nvSpPr>
        <p:spPr>
          <a:xfrm>
            <a:off x="5489336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не делать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should not помогает объяснить запрет в мягкой форме. Например: should not eat too much sweets и should not sit in the cold.
</a:t>
            </a:r>
            <a:endParaRPr lang="en-US" sz="1242" dirty="0"/>
          </a:p>
        </p:txBody>
      </p:sp>
      <p:sp>
        <p:nvSpPr>
          <p:cNvPr id="14" name="Text 6"/>
          <p:cNvSpPr txBox="1"/>
          <p:nvPr/>
        </p:nvSpPr>
        <p:spPr>
          <a:xfrm>
            <a:off x="7231942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грамматика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should удобно запоминается, потому что после него используется смысловой глагол без изменений. Это делает советы короткими и понятными.
</a:t>
            </a:r>
            <a:endParaRPr lang="en-US" sz="12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чувствовать себя лучше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чаще всего обсуждают в коротких советах при лёгком недомогании.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вода и отдых воспринимаются как главные способы восстановления, а лекарства требуют особой осторожности.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учебной теме Health Issues для 6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Доктор, медсестра и аптечка: слова для школьной ситуации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взрослый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коридоре ученик может почувствовать себя плохо и сразу сказать: I need help. Такие слова быстро привлекают внимание учителя или одноклассника. Если состояние ухудшается, важно сообщить взрослому без промедления.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ищут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Doctor, nurse, clinic, hospital и pharmacy помогают назвать место и человека, который может помочь. Эти слова часто встречаются в учебных диалогах, когда нужно объяснить, куда обратиться при болезни.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 аптечке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aid kit, thermometer, bandage и medicine — это предметы, которые можно увидеть дома или в школе. Они нужны для первой помощи, измерения температуры и простого ухода до прихода взрослого.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о самочувствии в Present Simple и Present Continuous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и 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помогает говорить о привычках и обычном самочувствии: I often drink water, He usually sleeps eight hours. Такие предложения описывают то, что происходит регулярно, а не только сегодня.
</a:t>
            </a:r>
            <a:endParaRPr lang="en-US" sz="1303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нужен, когда действие или состояние происходит в данный момент: She is coughing today, He is resting now. Эта форма делает описание болезни более точным и понятным.
</a:t>
            </a:r>
            <a:endParaRPr lang="en-US" sz="1366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здоровья ученики часто используют простые шаблоны: I feel tired, I feel sick, She is taking medicine now. Такие фразы легко запомнить и применять в диалоге.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изученной грамматикой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health issues показывает, что грамматика нужна для реального общения. Одни времена описывают привычки, другие — текущее состояние, поэтому учащимся проще выбирать нужную форму по смыслу.
</a:t>
            </a:r>
            <a:endParaRPr lang="en-US" sz="13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болезни и действия, которые обычно выбирают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учащиеся связывают симптом, простую английскую фразу и действие, которое помогает почувствовать себя лучше.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по теме здоровья обычно короткие и практичные: один симптом легко соединяется с простым действием, поэтому лексику удобно запоминать и использовать в речи.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health issues для 6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срочно сказать взрослому о плохом самочувствии
</a:t>
            </a:r>
            <a:endParaRPr lang="en-US" sz="2125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типичных школьных ситуациях и простых фразах для обращения за помощью.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87" y="3057275"/>
            <a:ext cx="154125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231" y="1405550"/>
            <a:ext cx="128438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7856" y="3057425"/>
            <a:ext cx="231188" cy="20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600" y="1414820"/>
            <a:ext cx="233700" cy="186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как часть темы здоровья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food помогает поддерживать силы и меньше уставать в течение дня. На уроке дети учат простые примеры: We eat healthy food и We choose vegetables.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нужна организму, особенно если ученик устал или чувствует себя не очень хорошо. Короткая фраза Drink water часто звучит как простой и понятный совет.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Exercise полезен, потому что помогает оставаться бодрым и активным. Шестиклассники легко понимают фразы We go for a walk и We do exercise after school.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Hygiene, чистые руки и аккуратность помогают предотвратить многие недомогания. В школьных заданиях это выражается через фразы We wash our hands and stay healthy.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Sleep важен для восстановления после учёбы, спорта и простого переутомления. В учебных текстах часто встречается мысль: We go to bed early and sleep well.
</a:t>
            </a:r>
            <a:endParaRPr lang="en-US" sz="10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привычки в теме здоровья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привычки, которые поддерживают самочувствие, и те, что мешают оставаться здоровым каждый день.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формируют повторяющиеся действия: сон, вода, гигиена и движение важнее одного отдельного шага.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лексики по теме health issues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темы: слова, которые нужно узнавать в тексте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 самочувствие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sick, ill, well и hurt часто описывают общее состояние человека. Ученикам важно понимать, что они встречаются и в вопросах, и в ответах о здоровье.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 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pain, temperature и bandage помогают понять, что именно происходит с человеком. В коротких текстах они обычно связаны с симптомами, осмотром или первой помощью.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 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medicine часто появляется рядом с фразами I need a doctor и Can I help you? Такие выражения нужны, чтобы понять просьбу о помощи или совет взрослого.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 и жалобы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allergy важно, потому что не всякая болезнь выглядит одинаково. Оно помогает различать обычное недомогание, реакцию на еду или пыль и более серьёзные жалобы.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sick и ill полезна для сравнения: оба слова передают состояние болезни, но учащимся нужно узнавать их в тексте без путаницы и лишнего перевода.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школьный диалог о здоровье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 коридоре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ученик выглядит уставшим, и одноклассник сразу спрашивает: Are you OK? В ответ звучит простая жалоба: I have a headache. Потом появляется короткий совет: You should rest and drink some water.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учитель замечает, что ребёнок плохо себя чувствует, и спокойно уточняет: What’s the matter? Ученик отвечает, что ему нехорошо, а учитель просит сесть и отдохнуть. Такой диалог показывает вежливую школьную речь.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фразы для ухода за собой дома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частотные действия, которые помогают при лёгком недомогании дома, и их простые английские выражения.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уход обычно описывается короткими глагольными фразами, поэтому их легко узнавать в тексте и использовать в разговоре.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health issues для 6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лексику по теме здоровья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быстро связать слово, картинку и перевод. Особенно удобно тренировать пары fever — temperature и sore throat — throat, не перегружая память.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закрепляют фразы What’s wrong? и How do you feel? Ученики слышат слова в контексте и легче используют их в своей речи на уроке.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симптомов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делают значения слов наглядными: кашель, температура, боль в горле или усталость узнаются быстрее. Такой способ особенно полезен для 6 класса.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 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сопоставление слов и значений помогают запомнить фразы вроде take medicine и drink water. Повторяющиеся структуры делают тему доступной и понятной.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Issues: тема, которая нужна каждый день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health issues учит говорить о симптомах, просить помощь и понимать простые советы. Эти слова делают английский полезным в школе и помогают безопасно общаться о самочувствии.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2026-05-30T14:07:40Z</dcterms:created>
  <dcterms:modified xsi:type="dcterms:W3CDTF">2026-05-30T14:07:40Z</dcterms:modified>
</cp:coreProperties>
</file>