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Занятная музыкальная сказка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ритм, движение и чудо в одном уроке.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сказка на уроке музыки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история, где музыка помогает понять героев, их поступки и настроение. Здесь звучат песни, короткие мелодии, шумовые звуки и движения, а знакомые чувства делают сказку особенно близкой детям.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герой: смелый, добрый, смешной или растерянный. Вместе с ним сразу слышится музыка, которая подсказывает, кто перед нами и с каким настроением он пришёл в историю.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музыкальная сказка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возникает проблема или удивительное событие. Здесь помогают голос, ритм, повторяющиеся слова и простые шумы: шаги, хлопки, звон колокольчика, шорох листьев.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герой находит выход, и сказка заканчивается радостно. Повторы напевов делают сюжет понятным, а историю легко запомнить и пересказать своими словами.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сказки и их музыкальные характеры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и добрый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герой часто звучит бодро и уверенно. Добрый персонаж легче узнать по мягкой, плавной мелодии. Такая музыка помогает сразу почувствовать его характер.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и озорной персонаж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герой любит неожиданные звуки и прыгающий ритм. Его музыка будто подпрыгивает сама. Так персонаж становится живым, ярким и очень запоминающимся.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слышна в быстрой, светлой музыке. Она напоминает игру, бег по дорожке и весёлый смех, который трудно удержать внутри.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появляется в тихих, осторожных звуках. Музыка словно крадётся на цыпочках, и слушатель сразу ждёт, что сейчас что-то произойдёт.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передают резкие смены громкости и темпа. Слушатель будто сам замечает волшебство, которое внезапно появилось прямо перед ним.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звучит уверенно и широко. В такой музыке слышится сила, радость и облегчение: трудность позади, а добрый финал уже совсем рядом.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слышны в музыке
</a:t>
            </a:r>
            <a:endParaRPr lang="en-US" sz="22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музыкальная сказка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сюжет, музыка и действие ведут к счастливому финалу.
</a:t>
            </a:r>
            <a:endParaRPr lang="en-US" sz="10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60494"/>
            <a:ext cx="322200" cy="257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часть сюжета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Запоминает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помогает удержать в памяти важные слова и повороты сюжета. Когда мелодия повторяется, история словно сама просит: «Спой ещё раз!»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 возвращается несколько раз, поэтому его легко подхватить всем классом. Повтор делает сказку понятной, а нужные фразы быстро остаются в памяти.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Раскрывает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песня показывает, кто перед нами, что он чувствует и чего хочет. Иногда уже по первым словам ясно: герой смелый, добрый или очень смешной.
</a:t>
            </a:r>
            <a:endParaRPr lang="en-US" sz="106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танец в сказке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показать характер без длинных объяснений. Фея идёт легко, великан шагает тяжело, а лесные зверята будто сами прыгают под музыку.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делает сказку живой и весёлой. Хоровод, поклоны, движения с лентами и дружные повороты помогают детям почувствовать ритм и стать участниками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128" y="2879603"/>
            <a:ext cx="252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предметы и их звучание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Дудочка и свирель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высокий и звонкий звук будто зовёт в путь. Он может приглашать друзей, выводить героя из леса или подсказывать, куда идти дальше.
</a:t>
            </a:r>
            <a:endParaRPr lang="en-US" sz="991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лёгкий звон сразу слышится как знак волшебства. Он может открывать дверь, будить спящих героев или разгонять грустное настроение.
</a:t>
            </a:r>
            <a:endParaRPr lang="en-US" sz="957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Шкатулка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Шкатулка обычно хранит тайну. Когда она открывается, звучит особая мелодия, и кажется, что в сказке сейчас случится важное чудо.
</a:t>
            </a:r>
            <a:endParaRPr lang="en-US" sz="991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Арфа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арфы нежное, воздушное звучание. Она может усыпить страх, успокоить героя и сделать волшебную сцену особенно красивой и тихой.
</a:t>
            </a:r>
            <a:endParaRPr lang="en-US" sz="9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природы в сказке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ветра, треск веток и далёкий гром могут создать напряжение или ожидание. Так природа сама становится частью сюжета и помогает понять настроение сцены.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птиц, шорох листьев и капли дождя помогают сразу представить лес или поляну. Эти звуки делают сказочный мир узнаваемым и очень живым.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природные шумы особенно понятны. Их легко узнать, а значит, легко представить место действия и почувствовать себя внутри сказки.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создания музыкальной сказки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Сюжет, герои, музыка, звуки и движение соединяются поэтапно, чтобы получилась цельная история.
</a:t>
            </a:r>
            <a:endParaRPr lang="en-US" sz="9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807" y="263287"/>
            <a:ext cx="1699500" cy="1233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457" y="1373362"/>
            <a:ext cx="1699500" cy="1233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607" y="2508412"/>
            <a:ext cx="1699500" cy="1233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5182" y="3707787"/>
            <a:ext cx="1699500" cy="1233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сказке звучать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321650" y="176803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Певец ведёт историю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Певец произносит слова так, чтобы их хотелось слушать и повторять. Вместе с мелодией он помогает понять, кто перед нами: смелый герой, смешной зверёк или добрая волшебница.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321650" y="2558468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 показывает характер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 делает сказку видимой: он двигается, удивляется, радуется и осторожно крадётся по сцене. По его жестам зритель легко угадывает настроение героя и следит за сюжетом.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321650" y="334890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создаёт волшебный фон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наполняет сказку звуками инструментов. Ноты, барабан, колокольчик или свирель помогают сделать лес тише, дверь загадочнее, а победу — звучнее и радостнее.
</a:t>
            </a:r>
            <a:endParaRPr lang="en-US" sz="1031" dirty="0"/>
          </a:p>
        </p:txBody>
      </p:sp>
      <p:sp>
        <p:nvSpPr>
          <p:cNvPr id="15" name="Text 5"/>
          <p:cNvSpPr txBox="1"/>
          <p:nvPr/>
        </p:nvSpPr>
        <p:spPr>
          <a:xfrm>
            <a:off x="321650" y="4139340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Звукорежиссёр бережёт тишину и звук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Звукорежиссёр следит, чтобы музыка не заглушала слова и чтобы паузы звучали вовремя. Его работа помогает всем услышать сказку ясно, как будто действие происходит совсем рядом.
</a:t>
            </a:r>
            <a:endParaRPr lang="en-US" sz="10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часто кажутся лёгкими, светлыми и чуть сказочными. Они помогают представить улыбку, удивление или радостный бег по дорожке к друзьям.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звуки звучат тяжело и серьёзно, будто герой задумался или готовится к важному делу. Так музыка подсказывает, что в истории стало напряжённее.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музыка похожа на игру, погоню или весёлый танец. Она передаёт движение и энергию, поэтому слушатель сразу чувствует бодрое настроение.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 плавная музыка звучит осторожно и ласково. Она помогает услышать грусть, мечту, тревогу или добрый вечерний покой.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показывает настроение героя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звука к мелодии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шум может стать мелодией, если его повторить, упорядочить ритмом и соединить со словами.
</a:t>
            </a:r>
            <a:endParaRPr lang="en-US" sz="9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напевы и простые мелодии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напевы легко подхватить с первого раза: в них немного звуков, ясный ритм и знакомое движение мелодии. Поэтому дети быстро начинают подпевать.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мелодии напоминают народную песню и создают ощущение тепла, уюта и старинного волшебства. Они звучат так, будто история пришла из давних времён.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это особенно удобно: напев можно быстро узнать, повторить и запомнить. А значит, слушать сказку становится легче и веселее.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как сказочный мир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может превратиться в лесную тропинку, домик на опушке или королевский зал. Для этого достаточно света, ткани, силуэтов деревьев и нескольких ярких деталей.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Огоньки, звёзды, дорожка из бумаги и цветные пятна создают нужное настроение без лишних слов. Зритель сразу понимает: перед ним утро, вечер или настоящее чудо.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помощника работают вместе: слово, мелодия и движение.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они звучат одновременно, ребёнок быстрее узнаёт героя, запоминает припев и удерживает сюжет в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слушают музыкальную сказку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идёт от тишины к участию: дети узнают героя, подхватывают ритм и встречают финал вместе.
</a:t>
            </a:r>
            <a:endParaRPr lang="en-US" sz="8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сказка показывает, как важно дружить, помогать и не бросать товарища в трудный момент. Герои побеждают не силой, а добрым сердцем и совместными действиями.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занятная музыкальная сказка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знакомит детей с ритмом, мелодией, темпом и разными настроениями музыки. Слушатель учится замечать, как звук меняется от весёлого к тревожному и обратно.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также доказывает, что даже маленькая песенка может изменить ход истории. Иногда именно она помогает смелости проснуться и добру победить.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сказка соединяет песню, движение и волшебный сюжет в одну яркую историю. Она учит слушать, радоваться и верить, что добро обязательно звучит громче.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сказка вместе создают чудо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2026-05-24T18:18:22Z</dcterms:created>
  <dcterms:modified xsi:type="dcterms:W3CDTF">2026-05-24T18:18:22Z</dcterms:modified>
</cp:coreProperties>
</file>