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Эмоционально-экспрессивная окраска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передаёт не только смысл, но и чувства, оценку, отношение.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оттенки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окраски помогает точнее читать тексты, видеть авторское отношение и выбирать уместные слова в устной речи, сочинениях и ответах.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эмоционально-экспрессивная окраска
</a:t>
            </a:r>
            <a:endParaRPr lang="en-US" sz="2346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значения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Эмоционально-экспрессивная окраска входит в значение слова и добавляет к нему оценку, настроение или отношение говорящего к предмету, человеку, действию или событию.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звучат ласково и одобрительно, другие — иронически или резко. Один и тот же предмет можно назвать по-разному, и тон сразу изменится.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речью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окраска делает высказывание живым и выразительным. Она помогает не только назвать явление, но и показать, как именно к нему относится говорящий.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и оценка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не содержит яркой оценки и считается нейтральной. Другие, наоборот, сразу вызывают чувство, поэтому особенно заметны в разговоре и художественном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эмоциональной окраски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нейтральными или передавать разные виды оценки и чувства.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зависит не только от значения, но и от отношения говорящего к предмету или 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лексических наблюдений по русскому языку для 9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формы в 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создаются суффиксами -к-, -оньк-, -еньк-, -ушк-, -очк-. Они придают слову мягкость, теплоту и чувство близости к собеседнику.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слова мамочка, сестрёнка, домик, рученька, солнышко. Во всех них слышится забота, нежность или дружелюбное отношение.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слова особенно уместны в семейном общении, обращении к младшим, фольклоре и текстах, где важно создать тёплое, доброе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форма помогает смягчить высказывание и сделать его более человечным. Но в официальной ситуации она может звучать неуместно.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отрицательной окраской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болтун, неряха и жадина выражают осуждение или недовольство. Они не просто называют человека, а сразу дают ему оценку.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 грубость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типа врунишка, хитрец, физиономия может звучать насмешливо или грубовато. Такой оттенок заметен особенно в разговорной речи и резком высказывании.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смысл нередко создают суффиксы и особая форма слова. Они могут усиливать пренебрежение, раздражение или ироничное отношение к человеку.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становится отрицательным только в конкретной ситуации. Важны не только значения, но и интонация, с которой оно произнесено.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слова по окраске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и обычном сообщении чаще всего встречаются нейтральные слова, потому что они передают факт без лишней оценки.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Окрашенная лексика используется реже, но особенно важна в разговоре и художественной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лексике русского языка; условное распределение для примеров на уроке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меняет значение слова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разный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молодец может звучать как искренняя похвала, а может быть сказано с насмешкой. Значение становится понятным только из ситуации 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истолковать слово, нужно учитывать не только его значение, но и интонацию, мимику, жесты, а также цель высказывания.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слово герой в насмешливом контексте может обозначать не уважение, а противоположную оценку. Ирония часто скрывает настоящее отношение говорящего.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контекста легко ошибиться в понимании текста. Один и тот же оборот в шутке, споре и похвале воспринимается совершенно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эмоциональную окраску слова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слова в предложении помогает точно определить его оттенок значения.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94" y="1479100"/>
            <a:ext cx="185812" cy="297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с разной эмоциональной окраской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домик — домишко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называет предмет без оценки, домик делает его милым или маленьким, а домишко может звучать пренебрежительно. Окраска меняет восприятие даже знакомого слова.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 — храбрый — бесстрашный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синонимы обозначают качество, но различаются по силе и тону. Храбрый и бесстрашный звучат более выразительно, чем нейтральный смелый.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 — малыш — детвора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 — нейтральное слово, малыш звучит ласково, а детвора передаёт разговорный, обобщённый оттенок. Выбор зависит от отношения говорящего и ситуации.
</a:t>
            </a:r>
            <a:endParaRPr lang="en-US" sz="1125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 — мордашка — физиономия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называют лицо, но звучат по-разному. Лицо нейтрально, мордашка часто ласковая, а физиономия обычно несёт насмешку или грубоватую оценку.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его оттенки 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форма помогает назвать предмет точно, а окрашенная — добавить отношение говорящего и изменить тон высказывания.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выразительнее форма слова, тем сильнее её оценочный оттенок и эмоциональное воздействие.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лексики; иллюстративная шкала для сравнения оттенков значения.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литературные сцены с яркой окраской слова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герой выходит на дорогу, и автор называет его добрым молодцем. Такое сочетание сразу создаёт образ смелого, достойного человека. Рядом легко представить богатырскую осанку, светлый лес и иллюстрацию в стиле старинной книги.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с добрым именем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мальчик слышит: «Ну ты и молодец!» — и понимает, что это сказано с иронией. Формально звучит похвала, но по смыслу передаётся недовольство. Для картинки подойдёт сцена разговора и выражение лица, которое выдает скрытую насмешку.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в короткой реплике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домашнем тексте бабушка говорит внучке: «Посиди, рученька, отдохни». Уменьшительно-ласкательная форма делает фразу мягкой и заботливой. Иллюстрация может показать уютную комнату, книгу на столе и спокойный, доброжелательный разговор.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образ в семейной истории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выбор слов в разных видах речи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важнее точность и ясность. Обычно выбирают нейтральные слова, чтобы объяснить мысль без лишней оценки и не отвлекать слушателя.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слова часто передают настроение сразу: удивление, радость, раздражение. Поэтому эмоционально окрашенная лексика встречается здесь особенно часто.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адресат, стиль и цель высказывания, меняется и словарь. Один и тот же смысл можно выразить нейтрально или эмоционально, но уместность остаётся главным правилом.
</a:t>
            </a:r>
            <a:endParaRPr lang="en-US" sz="11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нейтральных и окрашенных слов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нейтральные слова соседствуют с формами, которые выражают ласку, насмешку или пренебрежение.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Окрашенная форма не только называет предмет или качество, но и сразу задаёт отношение говорящего.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лексики по теме эмоционально-экспрессивной окраски.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создающие эмоциональную окраску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одно и то же слово может звучать по-разному, если меняются интонация, окружение или форма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окраску обычно усиливают суффиксы и контекст; остальные средства работают точнее в сочетании с ними.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средств по материалам школьной темы; значения на диаграмме условные, для сравнения роли факторов.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употреблении окрашенных слов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стиль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или разговорное слово в официальном сообщении звучит неуместно. Оно отвлекает от содержания и может создать впечатление несерьёзности, даже если мысль сформулирована правильно.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резкая оценка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легко нарушают вежливый тон и делают речь конфликтной. Особенно осторожно их нужно избегать в обращении к учителю, взрослым и незнакомым людям.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ирония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Ироническое слово без понятного контекста может быть понято буквально. Тогда собеседник воспримет фразу как похвалу или, наоборот, как обиду.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адресат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друзьями, в ответе у доски и в сочинении выбирают разные слова. Уместность зависит не только от смысла, но и от того, кому адресована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точного слова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подобрать уместную форму в зависимости от цели, адресата и стиля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в пословицах и фразеологизмах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похвала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«золотые руки» не просто сообщает о мастерстве, а сразу вызывает уважение. В нём есть тёплая оценка человека, который умеет делать дело аккуратно и с умением.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насмешка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«водить за нос» передаёт осуждение обмана. Он звучит ярко и образно, поэтому помогает быстро понять отношение говорящего к нечестному поступку.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характеристика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устойчивые обороты создают короткую, но точную оценку ситуации. Благодаря образности они легко запоминаются и делают речь выразительной без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эмоциональная окраска встречается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сферах речи слова работают по-разному: где-то они выражают чувства, а где-то помогают сохранять точность и нейтральность.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и личнее общение, тем чаще используются окрашенные слова; в учебных текстах доминирует нейтральная лексика.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сфер речи по типичным языковым особенностям; пропорции условные, для наглядного сопоставления.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Эмоционально-экспрессивная окраска делает речь точнее, живее и понятнее: она помогает увидеть не только предмет, но и отношение к нему. Умение замечать такие оттенки важно для чтения, анализа текста и собственной грамотной речи.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говорит и о смысле, и об отношении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2026-05-29T07:13:14Z</dcterms:created>
  <dcterms:modified xsi:type="dcterms:W3CDTF">2026-05-29T07:13:14Z</dcterms:modified>
</cp:coreProperties>
</file>