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Западной Европы в XI-XIII веках: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 в Западной Европе в эпоху высокого Средневековья.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 фоне исторических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XI-XIII века — время роста королевской власти, расширения влияния церкви, развития городов и начала активного культурного обмена с Востоком.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организовывала религиозные праздники и обучение грамоте, обеспечивая духовное руководство и формирование культурных традиций общества.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становились ключевыми центрами научных исследований и образования, храня многочисленные рукописи и организуя переписывание книг.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церковь: центр духовной и культурной жизни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церкви поддерживались произведения искусства и книгопечатания, что способствовало распространению культурных ценностей и знаний.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 искусстве: главные темы и символы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скульптура отражали религиозные идеи о страданиях Христа и святых, формируя духовный настрой общества.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служила иллюстрацией библейских сюжетов, делая их понятными для неписемных граждан.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произведения сопровождали церковные службы, укрепляя религиозные обряды и переживания верующих.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Иконография использовалась как визуальный язык для передачи смыслов и духовных уроков.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разных слоев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объединяли рыцарей, крестьян и горожан, что значительно расширяло социальные и культурные связи в Европе.
</a:t>
            </a:r>
            <a:endParaRPr lang="en-US" sz="1039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новыми знаниями и товарами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получила доступ к редким книгам, экзотическим специям и предметам искусства благодаря торговым контактам с Востоком.
</a:t>
            </a:r>
            <a:endParaRPr lang="en-US" sz="961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и культурный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контактов с Востоком распространялись ремёсла, сельскохозяйственные техники и новые вкусовые предпочтения, изменяя повседневную жизнь.
</a:t>
            </a:r>
            <a:endParaRPr lang="en-US" sz="97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крестовых походов на культуру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храмов и монастырей в XI-XIII веках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становились символами не только веры, но и городского могущества и экономического развития.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строительства храмов демонстрирует религиозный подъём и влияние церкви на общественную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Франции, данные по строительству соборов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 средневековой Европе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социальный 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знати носили дорогие ткани и украшения, а крестьяне выбирали практичную и простую одежду, отвечающую их труду и жизни.
</a:t>
            </a:r>
            <a:endParaRPr lang="en-US" sz="1054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новые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Пряности, сахар и очищенное зерно становились всё более доступными, привнося разнообразие во вкусы средневековых блюд.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 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строили дома из камня, украшая интерьер гобеленами, деревянной резьбой и керамикой, отражая свое положение и ремесленные традиции.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хорал и церковные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хорал сопровождал молитвы и богослужения, создавая особую атмосферу и объединяя прихожан в духовном опыте.
</a:t>
            </a:r>
            <a:endParaRPr lang="en-US" sz="961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светской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Лютня, арфа, флейта и скрипка звучали на ярмарках и праздниках, сопровождая народные и аристократические развлечения.
</a:t>
            </a:r>
            <a:endParaRPr lang="en-US" sz="1121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многоголосия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стиль исполнения с несколькими голосами получил развитие в соборах и городах, обогащая музыкальное искусство эпохи.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Средневековья: от сакрального к светскому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34" y="2040949"/>
            <a:ext cx="576607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литературы XI-XIII веков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литературы XI-XIII веков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романы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Приключенческие истории о рыцарях и героях становились популярным жанром литературы среди знати.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трубадуров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южной Франции создавали лирические произведения о любви и доблести, распространяемые устно и письменно.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 миниатюрами сохраняли события прошлого и служили источником знаний для последующих поколений.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Романский стиль характеризуется толстыми стенами и полукруглыми арками, что придавало сооружениям массивность и надежность. Такие постройки могли служить и оборонительной функцией.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памятники: церковь Сен-Сернен в Тулузе, собор в Шпейере и монастырь Клюни. Они отражают архитектурный стиль XI-XII веков и духовные тенденции того времени.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Романский стиль: базовые черты и памятники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возникла во Франции в XII веке и стала новым архитектурным стилем с акцентом на вертикальность и свет, выражая стремление к духовности и возвышенности. Основой стали стрельчатые арки и аркбутаны.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витражи с цветными изображениями наполняли соборы ярким светом, создавая особую атмосферу. Собор Парижской Богоматери и Амьенский собор — примеры использования высоты и света для эмоционального воздействия.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Готическая архитектура: свет и высота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искусство: витражи, фрески, рельефы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Витражи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Витражи служили не только украшением, но и образовательными образами, рассказывая библейские истории через цвет и свет. Знаменитые витражи Шартрского собора являются классическим примером такого искусства.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рельефы в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рельефы дополняли витражи, изображая святых и сцены из жизни Христа. Они помогали верующим осмыслить духовные темы через визуальное искусство, выделяя важные моменты и символы.
</a:t>
            </a:r>
            <a:endParaRPr lang="en-US" sz="13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языка и литературы: от латыни к народным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использования народных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оставался языком церкви и науки, однако народные языки постепенно проникали в литературу. Французский, английский и немецкий стали основой для рыцарских романов и поэзии трубадуров.
</a:t>
            </a:r>
            <a:endParaRPr lang="en-US" sz="1336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жанры и манускрипты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романы, такие как «Тристан и Изольда», и исторические хроники стали популярны. Иллюминированные манускрипты украшались яркими миниатюрами, что делало книги доступнее и интереснее для читателей.
</a:t>
            </a:r>
            <a:endParaRPr lang="en-US" sz="13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творчество включало баллады о героях, сказки и легенды о святых, передаваемые устно от поколения к поколению, поддерживая общинную память и традиции.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представления — мистерии — показывались на религиозные сюжеты у соборов и на площадях, доступные всем слоям общества и укреплявшие религиозные идеи в народе.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 играла важную роль в передаче знаний и историй, оживляя культурную жизнь городов и деревень, сохраняя национальную идентичность и духовные ценности.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театр: культурная жизнь горожан и крестьян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университеты: зарождение научного образования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Болоньи — начало новой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Болоньи, основанный в 1088 году, стал первым учебным заведением такого рода в Европе. Здесь обучались праву и медицине, создавая кадры для нового управленческого и медицинского класса.
</a:t>
            </a:r>
            <a:endParaRPr lang="en-US" sz="1069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университет — центр теологии и философии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около 1150 года, университет быстро стал важнейшим центром изучения теологии и философии. Студенты и преподаватели способствовали развитию схоластики и обмену интеллектуальными идеями.
</a:t>
            </a:r>
            <a:endParaRPr lang="en-US" sz="98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представления и методы обучения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наука базировалась на античных трудах, которые переводились с арабского и греческого, что расширяло европейские знания в разных областях.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Схоластика стремилась гармонизировать веру и разум, используя логику для объяснения религиозных истин, особенно в трудах Фомы Аквинского и Альберта Великого.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включало изучение астрономии, медицины, арифметики и геометрии, что готовило студентов к медицинской практике и инженерным задачам.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усвоения знаний опирался на дискуссии и комментирование текстов, что развивало критическое мышление и умение аргументировать свою точку зрения.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Рыцарская культура и ее роль в обществе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следовали кодексу чести, включающему защиту слабых и преданность долгу, что формировало основу средневековой морали и общественных ценностей.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турнирах и соблюдение этикета, таких как приветствия и почитание дам, демонстрировали не только боевые, но и культурные навыки рыцарей.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активно финансировали создание литературы и искусства, поддерживая развитие культурной жизни и распространение идеалов благородства.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 с Востоком: наука и быт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 арабским Востоком привели к появлению в Европе новых медицинских знаний и расширению астрономических представлений.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трудов Аристотеля через арабские переводы обогатило европейскую философию и повлияло на развитие схоластики.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арабских цифр значительно упростило арифметические расчёты и способствовало развитию математики и торговли.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ремёслами и техникой позволил европейским мастерам освоить новые материалы и методы, улучшая качество изделий и расширяя ассортимент.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сопровождался увеличением числа ремесленников и торговцев, укрепляя экономическую самостоятельность горожан.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гильдий способствовало организации ремесленников и защите их прав, а также развитию совместных проектов и качества продукции.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рост городов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социальной структуре позволили сформироваться гражданским правам и институтам городского самоуправления, что стало важным этапом развития европейских 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культуры Западной Европы XI–XIII вв.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этого времени заложила основы европейской цивилизации, стимулировала развитие образования, искусства и городов. Она объединила веру, науку и обычаи, создав богатое наследие для будущих поколений.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2026-05-10T14:31:14Z</dcterms:created>
  <dcterms:modified xsi:type="dcterms:W3CDTF">2026-05-10T14:31:14Z</dcterms:modified>
</cp:coreProperties>
</file>