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в геометрии: точный чертёж и логическое 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Циркуль, линейка и строгая логика в одной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задачи на построение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действовать по алгоритму, замечать свойства фигур и проверять каждый шаг. В таких задачах часто ищут точку, равноудалённую от сторон, точек или других элементов чертежа.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задачей на построение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задаче нужно не просто ответить числом, а построить фигуру, которая точно удовлетворяет заданным условиям. Важно получить именно тот объект, который описан в условии.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 —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служит аккуратный построенный рисунок, а не измерение линейкой или транспортиром. Каждый элемент должен появиться на чертеже в результате геометрических действий, а не по приблизительной оценке.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задаёт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 обычно формулируются через точки, отрезки, прямые, углы и окружности. По ним нужно понять, какие свойства искомой фигуры уже известны и что ещё предстоит построить.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строится пошагово: сначала выбирают опорные элементы, затем выполняют вспомогательные построения. Пропуск шага или неточная последовательность часто приводит к неверному чертежу.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обязательно доказывают, что полученная фигура действительно подходит к условию. Без проверки даже красивый чертёж не считается полным решением.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классических построениях линейка служит только для проведения прямой через две точки. На ней нет шкалы, поэтому она не помогает измерять длины. Это учит работать с точными геометрическими отношениями, а не с приблизительными значениями.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измерений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не используют транспортир и измерительную линейку, потому что ответ должен быть получен логически, а не по замеру. На изображении это подчёркивают линейка, циркуль, карандаш и чистый аккуратный чертёж.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как инструмент равенства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переносить расстояния, строить дуги и окружности одинакового радиуса. С его помощью удобно находить точки пересечения и проверять равенство отрезков. Именно поэтому он так часто используется в задачах на построение.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Инструменты: линейка и циркуль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объекты, с которыми работают в построениях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составляют основу большинства задач на построение.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объекта есть способ задания и ключевое свойство, которое помогает в построении. Именно эти свойства чаще всего используют для поиска искомой фигуры.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класса; обобщение основных определений и свойств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задачи на построение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школьных задачах на построение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706" y="1830853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построения, которые используются чаще всего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две точки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указать две точки, чтобы провести единственную прямую. Это самое простое построение, с которого начинается работа почти в любой геометрической задаче.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циркуля можно найти точку, которая делит отрезок на две равные части. Такое построение часто становится опорой для дальнейших шагов и доказательств.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строят к прямой через точку на ней или вне её. Это помогает находить прямые углы, оси симметрии и серединные перпендикуляры.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Для её построения используют дуги циркуля и равные расстояния от сторон угла, поэтому она удобна в задачах на равенство.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 центру и радиусу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центр и радиус, окружность строится сразу. Это важный базовый объект, который помогает искать пересечения, равные расстояния и опорные точки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 отрезку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всегда проходит через середину отрезка и образует с ним прямой угол. Поэтому он делит отрезок на две равные части и задаёт ось симметрии.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этой прямой находится на одинаковом расстоянии от обоих концов отрезка. Именно это свойство делает её полезной для поиска нужной точки без измерений.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центра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центр окружности, серединный перпендикуляр становится одним из главных инструментов. Он помогает восстановить центр по хорде, а также проверить симметрию фигуры.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симметрию серединный перпендикуляр показывает, где находятся точки, равноудалённые от пары данных точек. Поэтому он часто появляется в построениях, связанных с отражением и равенством.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геометрии 9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построения встречаются в школьных задачах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приёмы, связанные с расстояниями, углами и симметрией. Они образуют основу большинства школьных построений.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третей задач опираются на несколько повторяющихся идей, поэтому знание базовых приёмов даёт заметное преимущество.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и точки равного расстояния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биссектриса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Если провести её точно, обе стороны угла будут образовывать с ней одинаковые углы.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биссектрисе находится на одинаковом расстоянии от сторон угла. Это свойство позволяет искать нужные точки без прямого измерения.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помогает в задачах на деление угла, построение равнобедренных треугольников и нахождение центра вписанной окружности. Она часто становится ключом к решению.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показывают сам угол, вспомогательные дуги циркуля и выделенную линию биссектрисы. Такое изображение помогает увидеть, почему построение работает.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4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равнобедренного треугольника по основанию
</a:t>
            </a:r>
            <a:endParaRPr lang="en-US" sz="2244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задано, а вершина находится как точка пересечения дуг равного радиуса, проведённых из концов отрезка.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16145"/>
            <a:ext cx="4788300" cy="22603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 опорные идеи для их решения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«Задачи на построение»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помогают быстрее выбрать нужное построение и сразу проверить 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ответ ищется через особое свойство множества точек, а не через измерение.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связанные с окружностью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задают центром и радиусом, поэтому любое построение с ней начинается с точного переноса расстояния циркулем и проверки, что все нужные точки действительно лежат на одной линии или дуге.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условие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удобно находить через хорды: серединные перпендикуляры к двум хордам пересекаются в одной точке. Именно она и будет центром, потому что равноудалена от концов каждой хорды.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должна быть равноудалена от двух данных точек, её ищут на серединном перпендикуляре к их отрезку. Это одно из самых полезных свойств при решении задач на построение.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центр описанной окружности находится как точка пересечения серединных перпендикуляров к его сторонам. Этот способ позволяет строить окружность точно, без измерений и подбора на глаз.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треугольнике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когда построение не получается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выполнимости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встречается не абсолютная невозможность, а ошибка в постановке. Поэтому сначала анализируют условие, а потом решают, достаточно ли данных для построения.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условий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задача сформулирована слишком широко, и нужная точка не определяется однозначно. Тогда одного чертежа недостаточно: требуется дополнительное условие, чтобы выбрать правильный ответ.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 невозможные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известные задачи, которые нельзя выполнить только циркулем и линейкой: произвольное трисектирование угла и удвоение куба. Они важны как пример границ метода.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«Задачи на построение»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наибольшей аккуратности в решении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именно проверка занимает наибольшую долю, потому что она подтверждает правильность каждого шага построения.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задача, тем важнее не только построить фигуру, но и последовательно обосновать каждый переход.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правильность построения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нужные отрезки: боковые стороны, радиусы, части отрезка. Если они должны быть равны, это подтверждает, что построение соответствует условию задачи.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углы, особенно при построении биссектрисы и равнобедренного треугольника. Если угол разделён на две равные части, решение можно считать верным.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и 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убедиться, что точка лежит на нужной прямой, окружности или серединном перпендикуляре, а также что прямые образуют прямой угол, если это требуется.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объяснить, почему все найденные элементы действительно удовлетворяют условию. Без доказательства даже красивый чертёж не считается полным решением.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 в задачах на построение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от анализа условия к доказанному результату при работе с точками равного расстояния и симметрией.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известны с древности: ещё тогда геометрию рассматривали как науку о точном чертеже, где важны не измерения, а строгие построения и доказательства.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эта тема объединяет свойства фигур, работу циркулем и линейкой, а также умение объяснять результат. Поэтому она помогает увидеть геометрию как цельную систему.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«Началах» Евклида построения стали частью упорядоченной теории. Там они связаны с аксиомами, определениями и доказательствами, а не являются просто практическим рисованием.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система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базовых приёмов позволяют получать сложные фигуры: сначала строят вспомогательные линии, затем находят нужную точку и только после этого собирают окончательный чертёж.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к сложному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 место темы в школьной геометрии
</a:t>
            </a:r>
            <a:endParaRPr lang="en-US" sz="22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 главным фактам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вспомнить, какой инструмент или свойство использовать в типовых задачах.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решений опирается на несколько базовых свойств, поэтому важно не запоминать десятки схем, а понимать смысл каждого построения.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«Задачи на построение»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«Задачи на построение»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думать по шагам, замечать важные свойства фигур и доказывать каждый результат. В 9 классе основой остаются прямая, окружность, перпендикуляр, биссектриса и серединный перпендикуляр.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2026-06-03T10:18:07Z</dcterms:created>
  <dcterms:modified xsi:type="dcterms:W3CDTF">2026-06-03T10:18:07Z</dcterms:modified>
</cp:coreProperties>
</file>