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Античность, искусство, мода и море в одной стране.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Италия: страна множества образов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объединяет разные исторические центры, языковые оттенки и образ жизни. Чтобы понять страну, важно увидеть её географию, ключевые эпохи, главные города и современные культурные символы.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в контексте Европы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Италия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6585300" y="1252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Европа Италия сразу узнаётся по форме, напоминающей сапог. Такое положение делает страну легко узнаваемой и подчёркивает её связь с морскими путями и соседними регионами.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585300" y="5275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и рельеф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Разнообразный рельеф определяет не только природу, но и образ расселения. В долинах и на побережьях плотность населения выше, а горные районы сохраняют более спокойный ритм жизни.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585300" y="3934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Страну омывают сразу несколько морей: Средиземное, Адриатическое, Тирренское и Ионическое. Благодаря этому Италия развивалась как морская держава и торговое пространство между Европой и Средиземноморьем.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6585300" y="2593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севера Италию обрамляют Альпы, а вдоль полуострова тянутся Апеннины. Эти горы влияют на климат, природные ландшафты и распределение крупных городов между равнинами и побережьями.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Север, Центр и Юг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796800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Италии отличается высокой концентрацией промышленности, развитой инфраструктурой и крупными городами. Здесь сильнее ощущаются экономическая динамика и связь с общеевропейскими рынками.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96800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569375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часть страны ассоциируется с историческими городами, художественными традициями и административной ролью. Именно здесь особенно заметно наследие прошлого в городской среде и культурной жизни.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569375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8354350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Италии теплее по климату и теснее связан с морем, сельским хозяйством и локальными традициями. Темп жизни здесь мягче, а региональная идентичность выражена особенно ярко.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8354350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эпохи Италии лучше всего читаются в её городах: от античных руин до современных столиц регионов и объединённого государства.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повороты итальянской истории сосредоточены в нескольких эпохах, каждая из которых оставила заметный след в культуре и городской среде.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общеизвестной хронологии Италии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Италии по эпохам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воспринимается как музей под открытым небом, где античные памятники не отделены от повседневной жизни. Колизей, Римский форум и Пантеон соседствуют с оживлёнными улицами, кафе и современным транспортом, создавая редкое ощущение непрерывности времени.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Античный центр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Ватикан делает Рим уникальным не только для Италии, но и для всего мира. Здесь рядом существуют духовная традиция, архитектурное величие и политическая роль столицы, что придаёт городу особую историческую плотность.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веры и власти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 в Риме часто превращается в урок истории. За одним поворотом можно увидеть древние колонны, барочные площади и современные административные здания, а потому город особенно хорошо показывает многослойность итальянской культуры.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исторический слой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образы Рима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312790"/>
            <a:ext cx="276900" cy="221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49546"/>
            <a:ext cx="276900" cy="246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599175"/>
            <a:ext cx="276900" cy="276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91915"/>
            <a:ext cx="276900" cy="2215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черты античного мира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и 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право стало одной из самых устойчивых основ европейской цивилизации. Оно повлияло на представления о законе, собственности и гражданстве, а многие его принципы используются и в современных правовых системах.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империи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создали сеть дорог, которая соединяла города, войска и торговые центры. Эта инфраструктура укрепила управление огромной территорией и стала образцом инженерной организации для последующих эпох.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силы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Арки, амфитеатры и форумы демонстрировали не только строительное мастерство, но и политическую мощь. Колизей до сих пор остаётся самым узнаваемым символом античного наследия Италии.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наследия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Латинский язык дал начало итальянскому и сильно повлиял на другие европейские языки. Через него античный мир продолжает жить в научных терминах, праве, литературе и культурной памяти.
</a:t>
            </a:r>
            <a:endParaRPr lang="en-US" sz="1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107"/>
            <a:ext cx="3682800" cy="323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0787" y="1237107"/>
            <a:ext cx="3682800" cy="3236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0849" y="1237107"/>
            <a:ext cx="3682800" cy="32368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Флоренция часто воспринимается как город, где Возрождение стало видимым в камне, живописи и идеях. Узкие улицы, купола и площади напоминают, что здесь искусство было частью общественной жизни, а не только украшением.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2279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изменивший взгляд на человека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4230637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Данте, Брунеллески и Микеланджело связаны с Флоренцией не случайно. В этом городе литература, архитектура и скульптура развивались рядом, формируя новую европейскую культуру, ориентированную на талант и личность.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232341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эпохи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8010699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вернуло интерес к античности, науке и наблюдению за реальным миром. Леонардо да Винчи стал символом этого подхода: художник, инженер и исследователь соединились в одном человеке.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8012403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Возрождения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Флоренция как центр Возрождения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черты итальянского искусства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6138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Итальянская живопись прославилась вниманием к свету, цвету и человеческому образу. Работы Рафаэля, Тициана и Микеланджело показывают, как искусство здесь становилось способом говорить о красоте, вере и достоинстве человека.
</a:t>
            </a:r>
            <a:endParaRPr lang="en-US" sz="997" dirty="0"/>
          </a:p>
        </p:txBody>
      </p:sp>
      <p:sp>
        <p:nvSpPr>
          <p:cNvPr id="9" name="Text 3"/>
          <p:cNvSpPr txBox="1"/>
          <p:nvPr/>
        </p:nvSpPr>
        <p:spPr>
          <a:xfrm>
            <a:off x="6137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мастеров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8896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Скульптура в Италии особенно выразительна благодаря точности формы и эмоциональной силе. Мраморные статуи передают движение и характер так, будто камень сам становится живым материалом.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28895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скульптуры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51654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Соборы и базилики объединяют религиозную символику, инженерную точность и художественный замысел. Их фасады и интерьеры создают ощущение торжественности, которое характерно для многих итальянских городов.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51653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 соборы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74412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Купола стали важным знаком итальянской архитектуры, потому что соединяют техническое мастерство и величие пространства. Особенно впечатляют здания, где свет, высота и пропорции работают как единая композиция.
</a:t>
            </a:r>
            <a:endParaRPr lang="en-US" sz="1000" dirty="0"/>
          </a:p>
        </p:txBody>
      </p:sp>
      <p:sp>
        <p:nvSpPr>
          <p:cNvPr id="15" name="Text 9"/>
          <p:cNvSpPr txBox="1"/>
          <p:nvPr/>
        </p:nvSpPr>
        <p:spPr>
          <a:xfrm>
            <a:off x="74411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Купола и пространство
</a:t>
            </a:r>
            <a:endParaRPr lang="en-US" sz="1200" dirty="0"/>
          </a:p>
        </p:txBody>
      </p:sp>
      <p:sp>
        <p:nvSpPr>
          <p:cNvPr id="16" name="Text 10"/>
          <p:cNvSpPr txBox="1"/>
          <p:nvPr/>
        </p:nvSpPr>
        <p:spPr>
          <a:xfrm>
            <a:off x="97170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в Италии часто выполняют роль общественного центра, где пересекаются власть, торговля и повседневная жизнь. Именно здесь особенно заметно, как архитектура формирует городской характер.
</a:t>
            </a:r>
            <a:endParaRPr lang="en-US" sz="1000" dirty="0"/>
          </a:p>
        </p:txBody>
      </p:sp>
      <p:sp>
        <p:nvSpPr>
          <p:cNvPr id="17" name="Text 11"/>
          <p:cNvSpPr txBox="1"/>
          <p:nvPr/>
        </p:nvSpPr>
        <p:spPr>
          <a:xfrm>
            <a:off x="97169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сцена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4654" y="1177200"/>
            <a:ext cx="5362991" cy="549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Венеция — город на воде
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949313" y="185281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Город-лагуна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949325" y="213183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Венеция выросла на 118 островах лагуны, поэтому улицы здесь заменили каналы. Такое устройство сделало город удобным для торговли, но уязвимым перед водой и приливами.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949313" y="296766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Венецианский облик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949325" y="324668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Гондолы, мосты и узкие проходы создали особый городской пейзаж. Он формировался веками и сегодня воспринимается как один из самых узнаваемых образов Италии.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949313" y="4082512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слава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949325" y="4361537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Карнавал напоминает о богатой культурной истории Венеции. Торговля с Востоком, морская мощь и независимое прошлое сделали город важным центром Средиземноморья.
</a:t>
            </a:r>
            <a:endParaRPr lang="en-US" sz="1000" dirty="0"/>
          </a:p>
        </p:txBody>
      </p:sp>
      <p:sp>
        <p:nvSpPr>
          <p:cNvPr id="20" name="Text 8"/>
          <p:cNvSpPr txBox="1"/>
          <p:nvPr/>
        </p:nvSpPr>
        <p:spPr>
          <a:xfrm>
            <a:off x="949313" y="519736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воде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949325" y="547638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Венеция постоянно защищается от наводнений с помощью инженерных решений. Здесь особенно заметно, как хрупко равновесие между историческим наследием и природными рисками.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языка и манеры общения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683075" y="4604025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5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58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63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сегодня в разных областях звучат местные говоры и диалекты: они сохраняют память о региональной истории и самобытности.
</a:t>
            </a:r>
            <a:endParaRPr lang="en-US" sz="1753" dirty="0"/>
          </a:p>
        </p:txBody>
      </p:sp>
      <p:sp>
        <p:nvSpPr>
          <p:cNvPr id="9" name="Text 3"/>
          <p:cNvSpPr txBox="1"/>
          <p:nvPr/>
        </p:nvSpPr>
        <p:spPr>
          <a:xfrm>
            <a:off x="8113500" y="2450825"/>
            <a:ext cx="3603900" cy="12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как жест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повседневном общении важны не только слова, но и жесты, мимика, интонация: они помогают передавать эмоции и смысл.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1294925" y="2513800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5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Тосканская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58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63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тосканского диалекта сформировался литературный итальянский язык, который постепенно стал общенациональным и объединил страну.
</a:t>
            </a:r>
            <a:endParaRPr lang="en-US" sz="175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5500" y="1092994"/>
            <a:ext cx="11379300" cy="287816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Кулинарные традиции Италии
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691879" y="499999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Пицца из Неаполя стала символом итальянской кухни, потому что в ней особенно заметны простые продукты, уважение к тесту и связь с местной традицией.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1155254" y="4449369"/>
            <a:ext cx="13485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Неаполь и пицца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9657496" y="499999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итальянцев еда — это не просто приём пищи, а часть семейного ритуала, разговора и памяти о месте, где человек вырос.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0120871" y="4449369"/>
            <a:ext cx="13485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традиция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7416092" y="499999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Оливковое масло, пармезан и джелато соединяют разные части страны: это продукты, по которым легко узнать итальянский стиль жизни и кулинарную культуру.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7879467" y="4449369"/>
            <a:ext cx="13485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вкуса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5174688" y="499999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особенно заметны ризотто, сыры и сливочные сочетания, которые отражают климат, сельское хозяйство и близость к альпийским районам.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638063" y="4449369"/>
            <a:ext cx="13485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вкусы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2933283" y="499999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Паста существует в десятках региональных форм: где-то выбирают густые соусы, где-то — более лёгкие, но везде ценят вкус, сезонность и семейный способ подачи.
</a:t>
            </a:r>
            <a:endParaRPr lang="en-US" sz="1000" dirty="0"/>
          </a:p>
        </p:txBody>
      </p:sp>
      <p:sp>
        <p:nvSpPr>
          <p:cNvPr id="21" name="Text 11"/>
          <p:cNvSpPr txBox="1"/>
          <p:nvPr/>
        </p:nvSpPr>
        <p:spPr>
          <a:xfrm>
            <a:off x="3396658" y="4449369"/>
            <a:ext cx="13485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Паста по-итальянски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в календаре и повседневности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175750" y="1609150"/>
            <a:ext cx="50733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Карнавал в Венеции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Венецианский карнавал превращает город в пространство масок, костюмов и исторических аллюзий, напоминая о богатой городской культуре Италии.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2506600" y="2872113"/>
            <a:ext cx="50733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регаты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прибрежных городах важны регаты и морские праздники: они сохраняют связь жителей с водой, трудом и локальной историей.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3806450" y="4135075"/>
            <a:ext cx="50733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покровителей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город чтит своего покровителя и проводит местные фестивали, где сочетаются религиозные обряды, музыка и уличные шествия.
</a:t>
            </a:r>
            <a:endParaRPr lang="en-US" sz="1700" dirty="0"/>
          </a:p>
        </p:txBody>
      </p:sp>
      <p:sp>
        <p:nvSpPr>
          <p:cNvPr id="12" name="Text 5"/>
          <p:cNvSpPr txBox="1"/>
          <p:nvPr/>
        </p:nvSpPr>
        <p:spPr>
          <a:xfrm>
            <a:off x="5139950" y="5407225"/>
            <a:ext cx="50733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обеды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воскресеньям и в большие праздники семьи собираются за общим столом: это укрепляет родственные связи и передаёт традиции младшим.
</a:t>
            </a:r>
            <a:endParaRPr lang="en-US" sz="1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Миланские показы задают тон сезону: здесь встречаются дизайнеры, модели, фотографы и покупатели со всего мира. Город стал местом, где мода работает как язык экономики, искусства и городской репутации.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Милан как витрина стиля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Prada, Gucci, Armani и Versace строят свой образ на мастерстве, точности деталей и узнаваемой эстетике. Эти бренды сделали итальянское имя синонимом качества и уверенного вкуса.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Бренды, ставшие символами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Итальянский дизайн заметен не только в одежде, но и в мебели, интерьерах и предметах повседневной жизни. Он ценится за сочетание красоты, функциональности и уважения к ремеслу.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Дизайн вне подиума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Италия стала страной стиля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национальной сборной сделали футбол важной частью итальянской идентичности и усилили соперничество между городами и клубами.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FIFA World Cup records — Italy national team achievements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2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раза сборная Италии становилась чемпионом мира.
</a:t>
            </a:r>
            <a:endParaRPr lang="en-US" sz="4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экономики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6585300" y="1252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гостей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Италию ежегодно выбирают миллионы путешественников: их привлекают музеи, исторические центры, побережье и кухня. Туризм поддерживает гостиницы, транспорт, сервис и малый бизнес в крупных и малых городах.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585300" y="5275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как капитал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 само по себе стало ресурсом: реставрация, музеи и городская среда создают рабочие места и одновременно сохраняют исторический облик страны.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585300" y="3934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 продукты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остаётся заметной частью экономики: виноград, оливки, сыр и овощи формируют региональную специализацию. Именно поэтому гастрономия тесно связана с местом производства.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6585300" y="2593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мастерство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страны опирается на промышленность, моду, автомобили и дизайн. Во многих регионах важную роль играют семейные предприятия, которые передают навыки и клиентов из поколения в поколение.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6" y="2440875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8394" y="471595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4106" y="2462715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44106" y="47198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Техника, которая продолжает традицию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 да Винчи показал, как художественное мышление может работать рядом с инженерным. Его проекты опередили время и до сих пор вдохновляют исследователей и конструкторов.
</a:t>
            </a:r>
            <a:endParaRPr lang="en-US" sz="1460" dirty="0"/>
          </a:p>
        </p:txBody>
      </p:sp>
      <p:sp>
        <p:nvSpPr>
          <p:cNvPr id="15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 и инженерная мысль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1450" y="5253200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энергетика требуют баланса между эффективностью и экологией. Итальянские компании и исследовательские центры работают над современными решениями для городов, дорог и инфраструктуры.
</a:t>
            </a:r>
            <a:endParaRPr lang="en-US" sz="1460" dirty="0"/>
          </a:p>
        </p:txBody>
      </p:sp>
      <p:sp>
        <p:nvSpPr>
          <p:cNvPr id="17" name="Text 5"/>
          <p:cNvSpPr txBox="1"/>
          <p:nvPr/>
        </p:nvSpPr>
        <p:spPr>
          <a:xfrm>
            <a:off x="1166275" y="4573225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будущего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сильна в машиностроении и производстве сложной техники: от промышленного оборудования до транспортных решений. Здесь ценят точность, надёжность и умение улучшать уже знакомые технологии.
</a:t>
            </a:r>
            <a:endParaRPr lang="en-US" sz="1460" dirty="0"/>
          </a:p>
        </p:txBody>
      </p:sp>
      <p:sp>
        <p:nvSpPr>
          <p:cNvPr id="19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
</a:t>
            </a:r>
            <a:endParaRPr lang="en-US" sz="1700" dirty="0"/>
          </a:p>
        </p:txBody>
      </p:sp>
      <p:sp>
        <p:nvSpPr>
          <p:cNvPr id="20" name="Text 8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Реставрация памятников объединяет науку, искусство и терпение: специалисты сохраняют фрески, камень и архитектурные детали, чтобы историческая среда оставалась живой, а не музейной декорацией.
</a:t>
            </a:r>
            <a:endParaRPr lang="en-US" sz="1460" dirty="0"/>
          </a:p>
        </p:txBody>
      </p:sp>
      <p:sp>
        <p:nvSpPr>
          <p:cNvPr id="21" name="Text 9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наследия
</a:t>
            </a:r>
            <a:endParaRPr lang="en-US" sz="1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которые расширили границы Италии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461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дала миру Верди, Леонардо и Караваджо — фигуры, без которых невозможно представить европейскую музыку и искусство. Их наследие показывает, насколько глубоко страна повлияла на мировую культуру.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461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Классики мирового масштаба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2909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Итальянские учёные и изобретатели работали в физике, механике и авиации, а их идеи помогали развивать прикладную науку. Это дополняет образ страны, основанный не только на искусстве.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2909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изобретательство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56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миграции XIX–XX веков создали крупные итальянские общины в Америке и других регионах. Вместе с людьми путешествовали кухня, язык, музыка и семейные традиции.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56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Итальянцы за пределами страны
</a:t>
            </a:r>
            <a:endParaRPr lang="en-US" sz="1300" dirty="0"/>
          </a:p>
        </p:txBody>
      </p:sp>
      <p:sp>
        <p:nvSpPr>
          <p:cNvPr id="14" name="Text 8"/>
          <p:cNvSpPr txBox="1"/>
          <p:nvPr/>
        </p:nvSpPr>
        <p:spPr>
          <a:xfrm>
            <a:off x="89804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Диаспора помогла сделать Италию узнаваемой во всём мире: через рестораны, фестивали, моду и общественные связи она сохранила связь с исторической родиной.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89804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в мире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619487"/>
            <a:ext cx="5955300" cy="148882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регионах Италии, культуре и экономике страны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Стереотипы и факты об Италии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популярных представлений с реальностью показывает, что Италия гораздо сложнее туристических стереотипов: она региональна, современна и экономически разнообразна.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не сводится к нескольким символам: её сила — в разнообразии регионов и в сочетании наследия с современным развитием.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запоминается не одной картинкой, а сочетанием древних памятников, ярких городов, региональных различий и современной энергии. Чтобы понять страну, нужно увидеть не только Рим, но и её множество непохожих регионов.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в одном выводе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2026-07-27T04:05:54Z</dcterms:created>
  <dcterms:modified xsi:type="dcterms:W3CDTF">2026-07-27T04:05:54Z</dcterms:modified>
</cp:coreProperties>
</file>