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Дебри первобытного мира: путь к 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цивилизации начинался в первобытной повседневности.
</a:t>
            </a:r>
            <a:endParaRPr lang="en-US" sz="305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Первобытный мир — это не одна стадия, а множество этапов, на которых люди меняли орудия, питание, жильё и формы совместной жизни.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первобытным миром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 проходили эти этапы не одновременно: на одной территории уже строили поселения, а на другой сохранялись охота и собирательство.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настоящему, тем быстрее и разнообразнее становились изменения, но их темп в разных регионах отличался.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археологическая периодизация: даты приведены ориентировочно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временная шкала эпохи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274" y="1409056"/>
            <a:ext cx="2805739" cy="3264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технологии: камень как основа выживания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как инструмент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каменные орудия возникли в Африке и стали практическим ответом на главную задачу выживания: быстро добывать и обрабатывать пищу. Простые чопперы и отщепы расширили возможности человека.
</a:t>
            </a:r>
            <a:endParaRPr lang="en-US" sz="896" dirty="0"/>
          </a:p>
        </p:txBody>
      </p:sp>
      <p:sp>
        <p:nvSpPr>
          <p:cNvPr id="11" name="Text 3"/>
          <p:cNvSpPr txBox="1"/>
          <p:nvPr/>
        </p:nvSpPr>
        <p:spPr>
          <a:xfrm>
            <a:off x="3509309" y="2821418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пища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Олдувайская индустрия показывает, что даже простейшее орудие меняло образ жизни. Люди могли резать мясо, дробить кости и эффективнее использовать добычу, получая больше калорий из тех же ресурсов.
</a:t>
            </a:r>
            <a:endParaRPr lang="en-US" sz="899" dirty="0"/>
          </a:p>
        </p:txBody>
      </p:sp>
      <p:sp>
        <p:nvSpPr>
          <p:cNvPr id="12" name="Text 4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рывок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 камня начался устойчивый технологический прогресс. Он не отменил зависимость от природы, но дал человеку преимущество в приспособлении к среде и сделал выживание менее случайным.
</a:t>
            </a:r>
            <a:endParaRPr lang="en-US" sz="95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Огонь, кость и усложнение добычи пищи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как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огня изменило не только быт, но и безопасность. Он давал тепло в холодные сезоны, отпугивал хищников и позволял готовить пищу, делая её мягче и питательнее.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Кость и дерево стали важным дополнением к камню. Из них изготавливали наконечники, шила и другие орудия, которые были легче и удобнее в тех задачах, где камень оказывался слишком тяжёлым.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в добыче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сложная охота требовала согласованных действий, а не одиночных усилий. Загон зверя, распределение ролей и совместная обработка добычи усиливали взаимозависимость внутри группы.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следы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охотники-собиратели оставили костяные наконечники и следы коллективной охоты. Эти находки показывают, что технология и социальная организация развивались вместе, поддерживая друг друга.
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30273"/>
            <a:ext cx="305255" cy="27133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координация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позволила быстро передавать знания о маршрутах, добыче и опасностях. Благодаря ей группа могла действовать согласованно, а опыт одного человека становился достоянием всех.
</a:t>
            </a:r>
            <a:endParaRPr lang="en-US" sz="1120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 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6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Наскальные изображения, раковины и охра были не украшением ради красоты. Это были знаки памяти, принадлежности и ритуала, закреплявшие общие представления о мире и месте человека в нём.
</a:t>
            </a:r>
            <a:endParaRPr lang="en-US" sz="1114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6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начала хранить опыт вне человеческой памяти. Когда знания закреплялись в знаках и обрядах, общество получало более надёжный способ передавать традиции между поколениями.
</a:t>
            </a:r>
            <a:endParaRPr lang="en-US" sz="1114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символы как технология общества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охотничье-собирательских обществах важны были малочисленность, личные связи и взаимная помощь. Таблица показывает, какие признаки удерживали такую организацию вместе.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было гибким и малым по масштабу, но уже включало распределение ролей и дальние контакты между группами.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археологии и этнографии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было устроено общество охотников и собирателей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начались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природных изменений, давления ресурсов и перехода к более устойчивым формам хозяйства.
</a:t>
            </a:r>
            <a:endParaRPr lang="en-US" sz="197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Семена, которые остались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4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из поселений Плодородного полумесяца люди уже не просто искали злаки, а возвращались к ним снова и снова. Постепенно они начали отбирать более удобные растения, хранить семена и с каждым сезоном зависеть всё меньше от случайной удачи.
</a:t>
            </a:r>
            <a:endParaRPr lang="en-US" sz="1284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Стада возле поселений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пастбищах рядом с жилищами появлялись приручённые козы и овцы. Это меняло не только меню, но и ритм жизни: нужно было следить за стадами, строить ограждения и планировать запасы на будущее.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Неолит: переход к производящему хозяйству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млн лет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от этого рубежа обычно отсчитывают начало истории первобытного мира.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археологической периодизации и учебным данным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рубеж отделяет эпоху первых орудий от длинного пути к земледелию и городам.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8631" y="2755985"/>
            <a:ext cx="528674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данные по Иерихону и Чатал-Хююку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оседлые поселения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Иерихон и Чатал-Хююк показывают, как оседлость стала устойчивой формой жизни: люди строили долговечные дома, хранили зерно и всё теснее связывали быт с одной территорией.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поселения показывают переход от временных стоянок к постоянным общинам с запасами, совместными правилами и ростом населения.
</a:t>
            </a:r>
            <a:endParaRPr lang="en-US" sz="121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урожай создавал основу для обмена, хранения и перераспределения. Но именно неурожай делал запасы особенно ценными и усиливал значение тех, кто ими распоряжался.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урожай, тем больше излишек и возможностей для обмена; при падении урожая возрастает риск зависимости и голода.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археологическим данным о раннем земледелии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урожая и новая экономика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социальных сдвига заметны в земледельческих обществах.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археологическим данным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хорошо отражает, что земледелие меняло сразу несколько сфер жизни: численность людей росла, а общество становилось более специализированным и взаимозависимым.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запоминали
</a:t>
            </a:r>
            <a:pPr algn="l" indent="0" marL="0">
              <a:lnSpc>
                <a:spcPct val="100000"/>
              </a:lnSpc>
              <a:buNone/>
            </a:pPr>
            <a:r>
              <a:rPr lang="en-US" sz="3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Наскальные сцены и фигурки не были просто украшением. Они фиксировали важные образы мира: удачу на охоте, плодородие, память о предках и связь группы с местом.
</a:t>
            </a:r>
            <a:endParaRPr lang="en-US" sz="1102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 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3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Погребальные обряды показывают, что люди уже размышляли о смерти, памяти и порядке мира. Такие действия укрепляли традиции и передавали нормы поведения без письма.
</a:t>
            </a:r>
            <a:endParaRPr lang="en-US" sz="1102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принадлежности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из раковин, охры и кости работали как знаки принадлежности. По ним можно было узнавать статус, общину и участие человека в общих ритуалах.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 коллективная память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этапа металлургии изменили хозяйство и усилили специализацию общества.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металлургии Древнего Востока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металлу лучше всего видно по двум главным фазам: сначала медь, затем бронза. Каждый шаг расширял возможности труда, обмена и военной конкуренции.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торговля соединяла 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 региональный обмен связывал сырьё, людей и власть в единую сеть.
</a:t>
            </a:r>
            <a:endParaRPr lang="en-US" sz="19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поселения к городу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Ирригация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Месопотамии города выросли там, где земледелие требовало постоянной координации. Ирригационные каналы связывали поля, склады и храмы в единую систему управления.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как центр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становились центрами перераспределения. Они собирали зерно, организовывали работы и закрепляли власть тех, кто распоряжался запасами и трудом общины.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роли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менял устройство поселения. Появлялись узкие специализации — ремесленники, писцы, воины, управленцы, — а значит, и более сложная социальная иерархия.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отличался не только размером, но и устойчивыми правилами. Решения всё чаще принимались не временным лидером, а постоянными институтами и управленческой верхушкой.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признаки, которые обычно связывают с ранней цивилизацией: они показывают, как общество усложняется по мере роста городов, учёта и власти.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Цивилизация складывается не из одного признака, а из их сочетания: управления, учёта, городов и устойчивой социальной организации.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ранних цивилизаций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цивилизацию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45121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Осознать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увидеть, что первобытность не была «пустым» этапом. Именно тогда появились орудия, речь, кооперация и первые устойчивые формы коллективной жизни.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4690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Увидеть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проследить, как климат, ресурсы и обмен меняли хозяйство. В разных регионах люди переходили к земледелию и оседлости не одновременно, а по-разному.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51643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Сделать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стоит понять, что города и государства выросли из накопленных изменений. Цивилизация стала результатом долгого усложнения, а не одномоментного «прорыва».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к новому взгляду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первобытности к цивилизации: итог пути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цивилизации занял миллионы лет и шёл разными маршрутами, но итог был общим: люди научились производить больше, жить вместе в больших сообществах и управлять сложным миром.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2026-07-26T06:32:24Z</dcterms:created>
  <dcterms:modified xsi:type="dcterms:W3CDTF">2026-07-26T06:32:24Z</dcterms:modified>
</cp:coreProperties>
</file>