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Наша Конституция: главный закон страны
</a:t>
            </a:r>
            <a:endParaRPr lang="en-US" sz="2572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закон России, права граждан и правила жизни в стране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появился главный закон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Конституция России была принята всенародным голосованием 12 декабря 1993 года. С этого дня у страны есть единые правила, которые помогают жить по закону, сохранять порядок и защищать права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412" y="1392109"/>
            <a:ext cx="39322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425" y="2097284"/>
            <a:ext cx="511200" cy="40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325" y="2781486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9237" y="3484420"/>
            <a:ext cx="505575" cy="449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6425" y="4201648"/>
            <a:ext cx="511200" cy="4089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Конституции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281575" y="159635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стоит выше всех других законов страны. Если какой-то закон ей не соответствует, его нужно исправить, чтобы правила оставались едиными и понятными для всех.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281575" y="134140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закон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1281575" y="2276881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Конституции записано, что человек может делать, какие у него есть права и что он обязан соблюдать как гражданин. Так каждому легче понимать свои возможности и ответственность.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1281575" y="2021934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 обязанности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1281575" y="2981302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Конституции объясняется, как действуют Президент, Правительство, суды и парламент. Благодаря этому государство работает не как попало, а по общим и строгим правилам.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281575" y="2726355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государства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1281575" y="368866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Конституцию можно сравнить с основанием дома. Если фундамент крепкий, дом стоит уверенно, а если правила ясны, стране легче жить дружно, спокойно и без путаницы.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1281575" y="343371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Прочный фундамент
</a:t>
            </a:r>
            <a:endParaRPr lang="en-US" sz="1500" dirty="0"/>
          </a:p>
        </p:txBody>
      </p:sp>
      <p:sp>
        <p:nvSpPr>
          <p:cNvPr id="19" name="Text 10"/>
          <p:cNvSpPr txBox="1"/>
          <p:nvPr/>
        </p:nvSpPr>
        <p:spPr>
          <a:xfrm>
            <a:off x="1281575" y="4390105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закон одинаков для всех жителей страны. Он помогает людям разных возрастов, профессий и взглядов жить вместе, уважать друг друга и решать споры по закону.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1281575" y="4135158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для всех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1993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год, когда была принята действующая Конституция России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этого года в стране действуют единые правила, которые защищают права людей и помогают государству работать понятно и справедливо.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Российской Федерации; дата принятия — 12 декабря 1993 года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цвета флага можно увидеть на школах, зданиях и в праздничных колоннах. Белый, синий и красный цвета легко запоминаются, а вместе они помогают сразу узнать Россию среди других государств.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над страной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гербе России изображён двуглавый орёл. Он часто встречается на официальных бумагах, монетах и государственных знаках. Такой символ напоминает, что страна имеет свою историю и свои традиции.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на важных документах
</a:t>
            </a:r>
            <a:endParaRPr lang="en-US" sz="1497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звучит на праздниках, соревнованиях и важных государственных событиях. Когда его слушают стоя, люди показывают уважение к своей стране. Это торжественный знак единства и общей памяти.
</a:t>
            </a:r>
            <a:endParaRPr lang="en-US" sz="1066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в торжественный момент
</a:t>
            </a:r>
            <a:endParaRPr lang="en-US" sz="137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России в Конституции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ребёнка есть право на жизнь, имя, семью и заботу взрослых. Эти права помогают чувствовать себя защищённым и нужным, как дома, так и вне его.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ребёнок имеет право учиться бесплатно в школе и получать медицинскую помощь. Конституция делает образование и здоровье важными для всех детей, без исключений.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должны быть в безопасности и жить без унижения. Закон защищает каждого ребёнка независимо от внешности, языка, места жительства и того, как зовут его друзей.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каждого ребёнка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может высказывать своё мнение, читать, слушать, думать и выбирать занятия по интересам. Свобода помогает расти, узнавать новое и не бояться быть собой.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есть свобода совести и уважение к взглядам других людей. Это значит, что можно верить по-своему, но нельзя обижать тех, кто думает иначе.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всегда идёт рядом с ответственностью. Нельзя шуметь, мешать другим или нарушать правила, ведь твои права заканчиваются там, где начинаются права соседа.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Свободы человека и школьника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750" y="1532833"/>
            <a:ext cx="449400" cy="44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50" y="2415515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837" y="3297168"/>
            <a:ext cx="39322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850" y="4199041"/>
            <a:ext cx="511200" cy="408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гражданина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Гражданин должен выполнять правила страны. Это помогает людям жить спокойно, а спорные ситуации решать не криком, а по закону и справедливости.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Соблюдать законы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заботиться о чистоте воды, воздуха и земли. Если природа здорова, людям легче дышать, отдыхать и радоваться жизни.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природу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Любить свою страну — значит уважать её историю, традиции и людей. Это проявляется в добрых делах, честном труде и внимательном отношении к общему дому.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Заботиться о Родине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тоже имеет обязанности: учиться, не портить школьное имущество и соблюдать правила класса. Тогда в школе всем становится легче, спокойнее и веселее учиться.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и соблюдать порядок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Конституция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страны становятся законами, по которым работают государство и люди.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управляет страной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0823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задаёт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принимается главный закон страны. Он объясняет, как устроена власть и кто за что отвечает.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52964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 возглавляет государство и следит за выполнением Конституции. Он помогает принимать важные решения для безопасности и порядка.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745125" y="14455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Федеральное Собрание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принимает законы. Это помогает стране жить по понятным правилам, а не по настроению погоды.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37275" y="99418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Правительство и суды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Правительство организует работу государства, а суды следят за справедливостью. Вместе они помогают законам работать в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37" y="1532833"/>
            <a:ext cx="39322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750" y="2415515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750" y="3297168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750" y="4178821"/>
            <a:ext cx="449400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 России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 представляет страну и помогает ей двигаться вперёд. Он следит, чтобы Конституция соблюдалась, и принимает решения, важные для безопасности, порядка и спокойной жизни людей.
</a:t>
            </a:r>
            <a:endParaRPr lang="en-US" sz="979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государства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главных задач Президента — забота о безопасности жителей страны. Он поддерживает меры, которые помогают защищать людей, сохранять спокойствие и предотвращать опасные ситуации.
</a:t>
            </a:r>
            <a:endParaRPr lang="en-US" sz="944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граждан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 участвует в решении государственных вопросов, когда нужно выбрать верный путь для страны. Его работа помогает власти действовать согласованно и отвечать за свои решения.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решения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 помогает сохранять стабильность и уважение к закону. Благодаря этому государство работает понятнее, а люди могут чувствовать себя увереннее и спокойнее каждый день.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 стране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 закон одинаковы для всех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человек в России равен перед законом. Нельзя делить людей на «важных» и «неважных» по национальности, языку, вере или внешности — для закона все одинаково ценны.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людям жить мирно и дружно. Когда у каждого есть защита, легче уважать друг друга, решать споры спокойно и не обижать слабого.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охраняет и ребёнка, и взрослого. Если права нарушены, человек может попросить помощи и добиться справедливого решения по правилам, а не ссорой.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школа и Конституция
</a:t>
            </a:r>
            <a:endParaRPr lang="en-US" sz="2300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даёт опору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защищает семью, материнство, отцовство и детство. В семье ребёнок получает заботу, тепло и первые важные правила жизни. Это его надёжный старт.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учит и поддерживает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помогает узнавать новое, развивать способности и учиться общаться. Когда школа и семья действуют вместе, ребёнку легче расти в безопасности, уважении и доброжелательности.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12 декабря — важная дата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372625" y="3673225"/>
            <a:ext cx="2807400" cy="9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декабря 1993 года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день была принята действующая Конституция России. Она стала главным законом страны и определила основные правила жизни государства и граждан.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024125" y="1556725"/>
            <a:ext cx="2763900" cy="9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день помогает школьникам и взрослым лучше понимать устройство страны. Он учит уважать Конституцию и видеть, как закон защищает всех нас.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4176233" y="2618942"/>
            <a:ext cx="2807400" cy="9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Конституции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тех пор 12 декабря отмечают как памятную дату. Она напоминает о правах людей, обязанностях граждан и о том, что закон нужен каждому.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Конституция помогает в жизни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Конституция напоминает о праве учиться, о безопасности и о справедливом отношении к каждому. Благодаря ей правила класса и школы становятся понятнее.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главный закон защищает семью и личную жизнь. Он помогает взрослым заботиться о детях, а детям — расти спокойно, не боясь несправедливости.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Конституция помогает людям решать споры без ссор. Если каждый уважает правила, становится безопаснее переходить дорогу, играть во дворе и общаться.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обычных делах закон тоже нужен: для учёбы, отдыха, игр и общения. Он даёт человеку уверенность, что его права будут услышаны и защищены.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права нарушены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защите прав: сначала обращение к взрослым, затем — к государственным органам, которые помогают разобраться по закону.
</a:t>
            </a:r>
            <a:endParaRPr lang="en-US" sz="9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1993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принятия действующей Конституции России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главный закон важно каждому гражданину: он помогает понимать свои права, уважать права других и уверенно поступать справедливо в разных жизненных ситуациях.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Российской Федерации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и дружба народов
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народы — одна страна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живут люди многих национальностей, и у каждой семьи есть свои традиции. Конституция поддерживает равенство, поэтому всем людям можно чувствовать себя дома.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делает жизнь спокойнее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уважают язык, веру и культуру друг друга, в стране становится больше доверия и дружбы. Это помогает жить мирно и беречь богатство большой страны.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нужен для спокойной жизни. Конституция помогает стране действовать по понятным правилам, чтобы люди знали, что можно делать, а что нельзя.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 свобода дают человеку возможность учиться, выбирать, высказывать мнение и развиваться. Но свобода всегда идёт рядом с уважением к другим людям.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и ответственность напоминают: закон один для всех, а обязанности есть у каждого. Именно поэтому Конституция делает страну сильнее и дружнее.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о Конституции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закон, который объединяет всех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России защищает людей, устанавливает правила и помогает стране жить по закону. Если знать её, легче быть справедливым, ответственным и уважительным к другим.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2026-05-21T07:23:34Z</dcterms:created>
  <dcterms:modified xsi:type="dcterms:W3CDTF">2026-05-21T07:23:34Z</dcterms:modified>
</cp:coreProperties>
</file>