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image" Target="../media/image-1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Пространства России: страна огромных расстояний и природного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крупнейшая страна мира с удивительно разными ландшафтами.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пространство России важно изучать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тянется от Балтики до Тихого океана и от Арктики до Кавказа. Такие масштабы, разные природные условия и неравномерное расселение помогают понять хозяйство страны и жизнь её населения.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 на карте Евразии
</a:t>
            </a:r>
            <a:endParaRPr lang="en-US" sz="2271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часть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территорию в северной части Евразии, поэтому её природа и хозяйство сильно различаются от района к району.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 соседями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границы страны проходят с 14 государствами, а это делает Россию важным пространством для соседских связей, обмена и транспорта.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России омывают воды Северного Ледовитого, Тихого и Атлантического океанов, что влияет на климат, морские пути и условия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Европой и Азией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между Европой и Азией помогает России быть крупным связующим пространством, где переплетаются торговые, транспортные и природные особенности двух частей света.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8925" y="12071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равнин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территории занимают равнины, прежде всего Восточно-Европейская и Западно-Сибирская. На них легче строить дороги, города и крупные хозяйственные центры.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788925" y="230260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области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важнейшим горным системам относятся Кавказ, Урал, Алтай, Саяны и горы Камчатки. Они заметно усложняют природные условия и расселение людей.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788925" y="33980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ландшафтов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 сочетает низменности, высокие хребты и вулканические районы. Именно поэтому на карте страны можно увидеть очень разные по облику территории.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России: равнины, горы и большие низменности
</a:t>
            </a:r>
            <a:endParaRPr lang="en-US" sz="22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от севера к югу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сменяются постепенно: чем южнее, тем больше тепла и обычно больше возможностей для жизни и хозяйства.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наибольшую долю, а остальные зоны образуют последовательный природный пояс от холода к теплу.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природных зон России; диаграмма носит обобщённый характер.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России: от сурового северного до более тёплого южного
</a:t>
            </a:r>
            <a:endParaRPr lang="en-US" sz="196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зима длится долго, температуры очень низкие, а лето короткое. Такие условия требуют особой подготовки жилья, транспорта и быта.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территория от океанов, тем сильнее климат становится континентальным. Поэтому в глубине страны различия между зимой и летом заметнее.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полоса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 России отличается умеренно-континентальным климатом. Здесь хорошо заметна смена времён года, что важно для жизни людей и сельского хозяйства.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преимущества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климат мягче и теплее, поэтому здесь дольше вегетационный период и лучше условия для земледелия, садоводства и размещения населённых пунктов.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 — главная река европейской части России, вдоль которой выросли крупные города и промышленные центры. По реке перевозят грузы, работают порты и речные вокзалы. Для многих жителей это не только водный путь, но и важная часть повседневной жизни.
</a:t>
            </a:r>
            <a:endParaRPr lang="en-US" sz="1122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соединяет города и берега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Обь, Енисей и Лена текут через огромные пространства, где расстояния между населёнными пунктами особенно велики. Здесь реки помогают доставлять грузы, обеспечивают водой население и поддерживают работу гидроэлектростанций. На их берегах видны мосты, причалы и речные порты.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реки и северные маршруты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России как природные и хозяйственные магистрали
</a:t>
            </a:r>
            <a:endParaRPr lang="en-US" sz="220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озёра и внутренние водоёмы России
</a:t>
            </a:r>
            <a:endParaRPr lang="en-US" sz="2543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крупнейшие водные объекты страны по происхождению, размерам и значению.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объекты России очень разные: одни важны глубиной, другие площадью, а третьи — транспортным и хозяйственным использованием.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справочник по водоёмам России.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зона и северные территории России
</a:t>
            </a:r>
            <a:endParaRPr lang="en-US" sz="2561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территории отличаются вечной мерзлотой, полярной ночью, сильными ветрами и очень низкими температурами, поэтому жизнь здесь требует особой адаптации.
</a:t>
            </a:r>
            <a:endParaRPr lang="en-US" sz="959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добывают полезные ископаемые, потому что здесь сосредоточены важные природные богатства. Работа ведётся в сложных климатических условиях.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ресурсов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наблюдения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Арктике действуют научные станции, где изучают погоду, лёд, моря и изменения природы. Эти данные важны для страны и всего мира.
</a:t>
            </a:r>
            <a:endParaRPr lang="en-US" sz="1067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Северного морского пути помогает связывать порты вдоль северного побережья и делает арктическое пространство важным для транспорта.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
</a:t>
            </a:r>
            <a:endParaRPr lang="en-US" sz="952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жизнь людей
</a:t>
            </a:r>
            <a:endParaRPr lang="en-US" sz="260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природой территории, хозяйством и расселением людей.
</a:t>
            </a:r>
            <a:endParaRPr lang="en-US" sz="152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на огромной территории страны
</a:t>
            </a:r>
            <a:endParaRPr lang="en-US" sz="2578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Санкт-Петербург сосредоточены в европейской части страны, где исторически сложились густая сеть дорог, высокая плотность населения и крупнейшие управленческие и культурные функции.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города востока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Екатеринбург, Новосибирск и Владивосток показывают, как города выстраивают «цепочку» через Урал, Сибирь и Дальний Восток, связывая разные части России между собой.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крупнейшими центрами России огромные расстояния, поэтому города распределены неравномерно: одни территории освоены давно, а другие остаются малонаселёнными и труднодоступными.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городов зависит от природных условий, транспорта и хозяйственной роли территории. Именно поэтому карта крупных центров отражает не только население, но и развитие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России живёт больше людей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страны остаётся главным центром расселения, потому что здесь больше городов, дорог и рабочих мест, а природные условия в целом мягче.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на восток, тем меньше население и плотность: климат суровее, расстояния больше, а транспортная доступность ниже.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общих географических закономерностей расселения в России; условные значения для сравнения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019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25481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69969" y="1285325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14506" y="1285325"/>
            <a:ext cx="604013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59006" y="1285325"/>
            <a:ext cx="604013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который соединяет огромные пространства
</a:t>
            </a:r>
            <a:endParaRPr lang="en-US" sz="2294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остаются основой сообщения между крупными городами и промышленными районами. Они перевозят пассажиров и грузы на большие расстояния и особенно важны для связности страны.
</a:t>
            </a:r>
            <a:endParaRPr lang="en-US" sz="1048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
</a:t>
            </a:r>
            <a:pPr algn="ctr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дороги обеспечивают гибкость перевозок и соединяют города, посёлки и промышленные зоны. Там, где сеть развита слабее, доставка товаров и поездки становятся заметно сложнее.
</a:t>
            </a:r>
            <a:endParaRPr lang="en-US" sz="1063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и морские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моря помогают перевозить грузы там, где сухопутные маршруты длинные или дорогие. Водный транспорт особенно важен для северных и восточных районов России.
</a:t>
            </a:r>
            <a:endParaRPr lang="en-US" sz="1078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сокращают время пути между удалёнными регионами и незаменимы в районах, где мало дорог. Для северных территорий и Дальнего Востока это часто самый удобный вид связи.
</a:t>
            </a:r>
            <a:endParaRPr lang="en-US" sz="1048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
</a:t>
            </a:r>
            <a:pPr algn="ctr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 соединяет запад и восток страны, проходя через множество крупных центров. Это один из главных символов освоения российского пространства и его транспортного единства.
</a:t>
            </a:r>
            <a:endParaRPr lang="en-US" sz="100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по крупным регионам России
</a:t>
            </a:r>
            <a:endParaRPr lang="en-US" sz="2496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 — неравномерность размещения ресурсов. Многие богатые районы удалены от крупных центров потребления, поэтому важны транспорт и переработка.
</a:t>
            </a:r>
            <a:endParaRPr lang="en-US" sz="147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распределены по территории страны очень неравномерно: одни районы богаты топливом и рудами, другие — лесом, водой или ценными минералами.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России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 на Камчатке охраняет вулканические ландшафты, долину гейзеров и редкие природные комплексы. Это один из самых известных примеров сохранения уникальной природы Дальнего Востока.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Баргузинский заповедник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Баргузинский заповедник создан для охраны природных комплексов Байкальского региона и редких животных. Он помогает сохранять леса, горные территории и ценные виды, связанные с озером Байкал.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Сочинский заповедник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Сочинский заповедник защищает горные леса и южные природные сообщества Кавказа. Здесь сохраняются места обитания многих животных и растений, которым нужны особые условия.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«Земля леопарда»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«Земля леопарда» важен для сохранения дальневосточного леопарда и других редких видов. Он показывает, как охраняемые территории поддерживают биоразнообразие России.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Камчатке и Курильских островах вулканы определяют сам пейзаж. Одни из них спокойны, другие время от времени напоминают о себе паром, дымом и пеплом. Ключевская сопка — один из самых известных вулканов России.
</a:t>
            </a:r>
            <a:endParaRPr lang="en-US" sz="109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Вулканы, которые видно издалека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части страны встречаются гейзеры, горячие источники и необычные вулканические формы рельефа. Они показывают, что под землёй продолжаются активные процессы, создающие редкие природные явления и привлекающие учёных и туристов.
</a:t>
            </a:r>
            <a:endParaRPr lang="en-US" sz="103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Гейзеры и горячие источники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и Курилы находятся в зоне, где движение земной коры происходит особенно активно. Поэтому здесь возможны землетрясения, а природа выглядит одновременно красивой и очень динамичной.
</a:t>
            </a:r>
            <a:endParaRPr lang="en-US" sz="118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землетрясений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Район, где земля живёт в движении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России и разница во времени
</a:t>
            </a:r>
            <a:endParaRPr lang="en-US" sz="278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часовые пояса происходит постепенно, поэтому при разговоре, поездке или передаче грузов важно учитывать местное время каждого региона.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протяжённость с запада на восток делает единое управление сложнее, но помогает видеть страну как связанную систему регионов.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часовых поясов России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190+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народов живут в России, сохраняя языки, традиции и особенности быта.
</a:t>
            </a:r>
            <a:endParaRPr lang="en-US" sz="1784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 делает пространство страны культурно богатым: в разных регионах соседствуют общие государственные ценности и местные традиции.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данные о народах России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пространство влияет на развитие регионов
</a:t>
            </a:r>
            <a:endParaRPr lang="en-US" sz="266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общую последовательность влияния природных условий и хозяйства на освоение территории России.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3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пространство, которое нужно понимать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огромна и очень разнообразна: именно поэтому здесь по-разному живут люди, развиваются города, работают транспорт и хозяйство. Бережное освоение пространства — условие будущего страны.
</a:t>
            </a:r>
            <a:endParaRPr lang="en-US" sz="363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2026-06-02T16:51:14Z</dcterms:created>
  <dcterms:modified xsi:type="dcterms:W3CDTF">2026-06-02T16:51:14Z</dcterms:modified>
</cp:coreProperties>
</file>