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в СССР в 1940–1960-е годы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оживила религию, затем власть усилила контроль и началась антирелигиозная кампания.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война, восстановление и идеология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усилились патриотическая риторика и моральная мобилизация, в том числе через религию. В 1943 году произошли ключевые институциональные шаги, а после 1945-го — возврат к строгому идеологическому контролю и утверждению научного атеизма.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церковь: от ослабления к частичному восстановлению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год: восстановление патриаршества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официально вернула патриаршество, а церковная жизнь получила ограниченную легализацию. Это стало поворотом: религиозные институты снова оказались включены в государственную повестку.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1950-х: приходская жизнь под надзором
</a:t>
            </a:r>
            <a:endParaRPr lang="en-US" sz="102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1950-х действовали тысячи православных приходов, но их работа зависела от регистрации и постоянного контроля. Священнослужителей наблюдали, а решения о деятельности принимались в рамках надзора.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семья: влияние сохраняется
</a:t>
            </a:r>
            <a:endParaRPr lang="en-US" sz="1234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церковь оставалась заметной в сельской местности и в семейных обрядах. Особенно это проявлялось в похоронах, крещениях и пасхальных традициях, где связь с прошлым была устойчивой.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религиозное оживление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жизнь рядом с фронтом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верующие чаще посещали службы: они искали поддержку и одновременно действовали практически. Пожертвования для фронта и помощь раненым и эвакуированным становились частью повседневной инициативы.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патриотического и религиозного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усилился патриотический язык, и религиозные мотивы стали частично совместимы с государственной риторикой. На фотографиях встречаются восстановленные храмы и священнослужители, поддерживавшие и тыл, и фронт.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последующее сокращение церковной сети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заметно, что после послевоенного подъёма сеть церквей сжималась в ответ на административные меры.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«волновой» характер политики: религиозное поле расширялось и сужалось в зависимости от политического этапа, а не по прямой линии.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по этапам 1940–1960-х гг.; точные численные ряды в исходных данных не приведены.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238" y="2400298"/>
            <a:ext cx="345919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государственной религиозной политики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периодов показывает, что государственная линия менялась волнами: от смягчения к усилению давления и обратно, с резкими поворотами в ключевые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политика не была постоянной. Она менялась периодами разной интенсивности, что отражалось на видимости религиозных практик.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этапов по рамке 1941–1964 гг. из предоставленного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христианство и семейные обряды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официальном атеизме сохранялись крещение детей, отпевание умерших и празднование Пасхи и Рождества. Во многих семьях обряды продолжали восприниматься как «нормальный» жизненный цикл.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религиозные практики чаще происходили скрытно, чтобы избежать лишних вопросов. В сельской местности же традиции закреплялись устойчивее: местное сообщество поддерживало преемственность.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становилась главным хранителем религиозной памяти: домашнего календаря, поминовений и разговоров о прошлом. Эти элементы передавались между поколениями, формируя внутреннюю «опору» без громких заявлений.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Ислам, иудаизм и другие конфессии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Азии, на Кавказе и в Поволжье продолжали существовать мусульманские практики. Однако деятельность общин была ограничена: мечети закрывались, а духовенство находилось под контролем государства.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религиозная жизнь была существенно урезана, особенно в послевоенные годы. Давление на общины и религиозные учреждения усиливалось, что затрудняло открытое сохранение традиций и обучения.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Буддистские и протестантские общины также оставались под наблюдением. Для них возможности открытого религиозного развития были ограничены, а любые инициативы чаще проходили через рамки разрешений и проверок.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общая закономерность была похожей: религия существовала, но в режиме управляемости. Поэтому духовная жизнь нередко «перемещалась» в более приватные формы.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государственного контроля над религией
</a:t>
            </a:r>
            <a:pPr algn="l" indent="0" marL="0">
              <a:lnSpc>
                <a:spcPct val="80000"/>
              </a:lnSpc>
              <a:buNone/>
            </a:pPr>
            <a:r>
              <a:rPr lang="en-US" sz="2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партийная линия реализовывалась через бюрократические процедуры и административные меры.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атеизм и школа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 «пережиток прошлого»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вузе религию представляли как остаток дореволюционного сознания. Такой подход задавал общий тон: мировоззрение должно было становиться материалистическим.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и кружки атеистической направленности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лекции общества «Знание» и работали кружки юных атеистов. Это помогало формировать привычку обсуждать веру через понятия науки и рациональности.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Антирелигиозные материалы для обсуждений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среде использовали антирелигиозные стенгазеты и публичные обсуждения тем науки и мировоззрения. Так создавалась атмосфера постоянной информационной альтернативы.
</a:t>
            </a:r>
            <a:endParaRPr lang="en-US" sz="145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Учебники: прогресс и отказ от религиозных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поддерживали материалистическую картину мира. Прогресс и развитие науки связывали с отказом от религиозного объяснения устройства мира.
</a:t>
            </a:r>
            <a:endParaRPr lang="en-US" sz="15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«Память о войне» как нравственный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послевоенных книгах и фильмах война постепенно превращалась не только в сюжет, но и в моральный урок. Герои спорили о долге, о цене победы и о том, что остаётся человеку после потерь. Тем самым литература предлагала смысл жизни через совесть, а не через прямые церковные формулы.
</a:t>
            </a:r>
            <a:endParaRPr lang="en-US" sz="108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выбора в «тихих» сюжетах кино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«Летят журавли» личная утрата сталкивается с жизненным выбором и ответственностью за другого. Камера задерживает внимание на внутреннем состоянии, а не на лозунгах, и зритель считывает религиозно близкие смыслы: сострадание, вину, надежду. Поэтому культурный образ становился заменой проповеди.
</a:t>
            </a:r>
            <a:endParaRPr lang="en-US" sz="110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как «пространство для молитв без молитвы»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Твардовского и М. Шолохова часто выводят человека к теме жертвенности: важно не только что случилось, но как ты продолжаешь жить дальше. В их текстах звучат вопросы о памяти, справедливости и достоинстве, которые легко переживаются как внутренний духовный опыт. Отсюда — эффект чтения «вслух про себя».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пространство духовных поисков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советской культуры 1940–1960-х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чаще проявлялись не как церковная тема, а как размышления о совести, утрате, сострадании и внутренней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памяти и трудового героизма объясняет, почему культурная «моральная сцена» частично замещала прямое обсуждение религии.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тематическая модель по мотивам литературы и кино послевоенных лет; числовые доли — условная визуализация без статистических претензий.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позиции — убеждённый атеизм, личная вера без публичности и конформизм — сосуществовали в профессиональной среде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концептуализация на основе описаний общественной атмосферы и механизмов риска открытых религиозных взглядов в позднесталинский и хрущёвский периоды (без конкретной статистики).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атмосфере духовные поиски часто выражались не декларациями, а интересом к морали, истории и философии, чтобы сохранить внутреннюю свободу без риска для карьеры.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119033"/>
            <a:ext cx="6228408" cy="1036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различия в духовной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групп показывает, где люди искали опору: в опыте войны, школьной социализации, семейном календаре или в сочетании официальных установок с личными сомнениями.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поколениями проявлялся не в исчезновении веры, а в том, через какие институты и ритуалы она поддерживалась: война, школа, семья или личная рефлексия.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описанных в историографии социальных практик (без единых подсчётов по всем регионам).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Антирелигиозная кампания Хрущёва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 — старт наступления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1950-х усилились проверки религиозных организаций, участились административные ограничения. На первый план вышли пропагандистские материалы и давление на общины на местах.
</a:t>
            </a:r>
            <a:endParaRPr lang="en-US" sz="1509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— ужесточение контроля над приходами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деятельность всё чаще подвергалась регламентации: усложнялось функционирование общин, ограничивалась публичность. В отдельных случаях вмешательство власти затрагивало организацию богослужений.
</a:t>
            </a:r>
            <a:endParaRPr lang="en-US" sz="1492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— ограничения религиозного воспитания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Становилось сложнее проводить религиозное обучение детей и поддерживать повседневное религиозное приобщение. Кампания сочетала идеологическую критику с административными мерами.
</a:t>
            </a:r>
            <a:endParaRPr lang="en-US" sz="1478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1961–1964 — достижение максимальной жёсткости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1960-х курс приобретал наибольшую жёсткость: расширялись практики закрытия храмов и запретов, а также усиливались требования к «допустимому» формату религиозной жизни.
</a:t>
            </a:r>
            <a:endParaRPr lang="en-US" sz="14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отношения общества к религии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снижалась заметность традиционной религиозности, но семейные практики не исчезали и продолжали воспроизводиться в частной 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атеистической лояльности не означает полного «исчезновения веры»: скрытые формы сохраняли связь поколений и ритуальную устойчивость.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качественным описаниям тенденций 1940-х и 1950–1960-х годов; числовые значения не являются статистикой.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обряды и повседневная духовность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праздники вместо публичных заявлений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частной жизни советских семей религиозный смысл часто сохранялся за счёт формы: отмечали Пасху и Рождество, но нередко без демонстрации «официального» статуса. У стола звучали семейные поздравления, готовились блюда по традиции, обменивались воспоминаниями о предках. Так вера переходила в культурную привычку.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Поминовение как связка между поколениями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бабушки поддерживали память о умерших не только рассказами, но и ритуалами: домашними молитвами, посещением кладбищ в памятные дни и традиционными разговорами «о том, кто как жил». Эти практики выполняли утешительную и воспитательную роль, давая чувство нравственной опоры. Внешние правила не отменяли внутреннюю потребность в смысле.
</a:t>
            </a:r>
            <a:endParaRPr lang="en-US" sz="831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Тосты за погибших и 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застольной культуре встречались тёплые, иногда очень личные формулы благодарности тем, кто не вернулся с войны. Люди могли сочетать советский язык памяти с собственными религиозными представлениями о судьбе и долге. В результате обряд превращался в мост между официальной нормой и внутренней духовной жизнью.
</a:t>
            </a:r>
            <a:endParaRPr lang="en-US" sz="9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советской духовной политики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декларировало освобождение общества от религии, но опиралось на моральные опоры, которые выполняли похожую социальную роль: память о жертвах, идею долга и служения общему делу.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власти проявлялась не только в идеологических документах, но и в управлении приходами, контроле кадров и административных ограничениях. Это усиливало ощущение «двойной системы» норм для верующих.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атеизм вступал в напряжение с человеческой потребностью в смысле, утешении и ритуале. Поэтому многие вопросы духовного характера в реальной жизни решались не через декларации, а через обходные практики.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противоречие закреплялось тем, что культурные сюжеты и советские праздники поддерживали общую нравственность, тогда как личная вера сохранялась в семье, памяти и индивидуальных обрядах.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логика изменений 1940–1960-х годов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политических и культурных поворотов: религиозная сфера меняла форму существования, а не «исчезала».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духовная жизнь как пространство компромисса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1940–1960-е годы духовная жизнь развивалась между государственным атеизмом и устойчивыми семейными традициями: конфессии жили под надзором, а смысл и вера часто сохранялись в памяти и личных обрядах.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2026-05-11T13:00:00Z</dcterms:created>
  <dcterms:modified xsi:type="dcterms:W3CDTF">2026-05-11T13:00:00Z</dcterms:modified>
</cp:coreProperties>
</file>