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jpe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Гласные перед н в полных и кратких страдательных причастиях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выбирать е, ё, а и я перед н.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 7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часто встречается в словах из учебников, диктантов и тестов. Оно помогает писать точно: без ошибок в словах типа решённый, построенный, выполнена и решена, а также лучше понимать форму слова в предложении.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страдательное причастие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называет признак предмета, который возник в результате действия: написанный текст, построенный дом, решённая задача. Оно связано с глаголом и сохраняет значение действия.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отвечает на вопросы какой? какая? какое? какие? и обычно выступает как определение: прочитанный рассказ, сваренный суп, посеянное поле. Она изменяется по родам, числам и падежам.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показывает результат действия: дом построен, задача решена, письмо отправлено. В предложении она чаще всего является сказуемым и не имеет окончаний -ый, -ая, -ое, -ые.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с нн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обычно пишется нн: решённый, сваренный, построенный, прочитанный. Именно полная форма помогает увидеть орфограмму и правильно выбрать написание.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ударением в некоторых словах пишется ё: решённый, увлечённый, завоёванный. Эта буква указывает на звук [о] после мягкого согласного и помогает сразу распознать форму.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ударения в тех же позициях обычно пишется е: построенный, потерянный, посеянный. Написание зависит не от произношения, а от того, как образовано причастие.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основой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помнить исходный глагол. Именно от него зависит, какая гласная стоит перед нн, а также сохраняется ли ударение в слове.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с, а и я перед нн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причастие образовано от глагола на -ать, перед нн часто пишется а: прочитанный, услышанный, схваченный. Эта гласная связана с основой исходного глагола.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 -ять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от глаголов на -ять перед нн обычно пишется я: посеянный, развеянный, загнанный. Такая буква сохраняет связь с неопределённой формой слова.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инфинитиву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способ — найти начальную форму: читать — прочитанный, сеять — посеянный. По глаголу легко понять, какая гласная должна стоять перед нн.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 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пары слов и замечать повторяющийся образец. Тогда написание, а и я перед нн перестаёт быть случайным и становится понятным по происхождению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написания гласной перед нн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самые частые модели образования полных страдательных причастий и посмотрим, какая гласная появляется перед нн.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Гласная перед нн зависит от исходного глагола и способа образования причастия, поэтому слово нужно проверять по начальной форме.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01579"/>
            <a:ext cx="220800" cy="25234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страдательные причастия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окончаний прилагательного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страдательное причастие не имеет окончаний -ый, -ая, -ое, -ые. Оно чаще употребляется как сказуемое и показывает, что действие уже завершено.
</a:t>
            </a:r>
            <a:endParaRPr lang="en-US" sz="1124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полной формой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 сохраняется та же гласная, что была в полной форме: решённый — решена, построенный — построено, написанный — написан. Меняется только количество н и форма слова.
</a:t>
            </a:r>
            <a:endParaRPr lang="en-US" sz="1073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краткой форме пишется одна н: решена, прочитана, построено, выполнены, отправлено. Это самый заметный признак, по которому краткую форму легко отличить от полной.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букву и количество н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помогает определить форму слова и выбрать правильное написание по школьному правилу.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ё под ударением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полных причастиях под ударением пишется ё: решённый, завоёванный, бережённый. Эта буква помогает увидеть звук [о] после мягкого согласного и не перепутать написание с другими формами.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слышится [о]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причастие и глагол: решённый — решить, завоёванный — завоевать. Такое сравнение показывает, откуда появляется буква ё и почему в краткой форме она может не сохраняться.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исходным глаголом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и краткая формы: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парах легко увидеть: написание гласной сохраняется, а количество н меняется в зависимости от формы слова.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обычно содержит нн, краткая — одну н. Чтобы не ошибиться, нужно сначала определить форму, а затем проверить исходный глагол.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 русского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типичных ошибок чаще всего мешают выбрать правильное написание в причастиях.
</a:t>
            </a:r>
            <a:endParaRPr lang="en-US" sz="1907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распространённые ошибки связаны с одной н в полной форме, заменой е на и и путаницей между причастием и прилагательным.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по школьному правилу орфографии
</a:t>
            </a:r>
            <a:endParaRPr lang="en-US" sz="10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8425" y="3083844"/>
            <a:ext cx="4061100" cy="1610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отглагольное прилагательное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похожи внешне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Крашеный и крашенный выглядят почти одинаково, но относятся к разным грамматическим разрядам. Поэтому перед написанием важно определить не только буквы, но и смысл слова в предложении.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Отглагольное прилагательное обычно называет постоянный признак предмета, а причастие показывает признак по действию. Это различие объясняет, почему в похожих словах пишутся разные варианты н и нн.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зависимое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зависимое слово: покрашенный вчера забор, прочитанная мамой книга. Такое слово помогает увидеть действие и отличить причастие от отглагольного прилагательного.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329361"/>
            <a:ext cx="4007700" cy="12789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Слова-образцы для запоминания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полную и краткую формы и обратите внимание на букву перед н: именно она помогает запомнить правило.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полная форма сохраняет нн, а краткая — одну н; буква перед н зависит от исходного глагола.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норма русского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7631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498325"/>
            <a:ext cx="267600" cy="267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в предложении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определении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Орфограмма может быть и в определении: задача решённая, но сложная. В контексте легче понять, является ли слово полной формой причастия или краткой.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 составе фразы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рассматривать слово отдельно, ошибка возникает чаще. Контекст показывает, есть ли зависимые слова и как именно образована форма, а значит, помогает выбрать правильное написание.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сказуемом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орфограмма часто находится в сказуемом: Работа выполнена вовремя. По форме слова сразу видно, что нужно писать одну н, а не нн.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школьном правиле: сначала определяем форму, затем происхождение слова и только после этого выбираем букву перед н.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глаголов и выбор гласной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связать исходный глагол и написание причастия, не смешивая похожие формы и исключения.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ведут к выбору между е, ё, а и я; решающим остаётся происхождение слова и ударение.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слова помогают сразу понять, писать ли нн или одну н.
</a:t>
            </a:r>
            <a:endParaRPr lang="en-US" sz="2206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формы — полная и краткая — задают разное написание: нн в одной и н в другой. Это самый удобный ориентир для проверки.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орфографии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запоминания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дом может быть показан как готовый результат работы: построенный дом — дом построен. Сравнение полной и краткой формы сразу подчёркивает, что действие завершено, а написание меняется по форме слова.
</a:t>
            </a:r>
            <a:endParaRPr lang="en-US" sz="719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который уже построили
</a:t>
            </a:r>
            <a:endParaRPr lang="en-US" sz="1143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с аккуратной записью напоминает о паре решённая задача — задача решена. Здесь особенно заметно, что слово меняет окончание, но сохраняет общую основу и смысл результата.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Задача, которую удалось решить
</a:t>
            </a:r>
            <a:endParaRPr lang="en-US" sz="1002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поля помогает запомнить пару засеянное поле — поле засеяно. Такое сравнение удобно для тренировки: полная форма описывает признак, а краткая показывает итог действия.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после посева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для тренировки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полная это форма или краткая. Именно этот шаг сразу подсказывает, писать нн или одну н, и помогает избежать самых частых ошибок.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написание в контексте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слово нужно прочитать в предложении. Контекст показывает смысл, зависимые слова и грамматическую форму, а значит, делает выбор буквы более надёжным.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исходный 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установить, от какого глагола образовано слово. По основе глагола легче выбрать нужную гласную перед н и проверить, не перепутана ли форма.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определяйте форму слова, вспоминайте исходный глагол и проверяйте ударение. Тогда выбор между е, ё, а, я и написание н или нн становятся понятными.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 не ошибиться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2026-05-28T15:07:16Z</dcterms:created>
  <dcterms:modified xsi:type="dcterms:W3CDTF">2026-05-28T15:07:16Z</dcterms:modified>
</cp:coreProperties>
</file>