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пищеварения. Переваривание пищи в ротовой полости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начинает перевариваться уже во рту — с первых движений зубов и слюны.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881" y="2233450"/>
            <a:ext cx="8045362" cy="803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пища впервые проходит и механическую, и химическую обработку. Зубы измельчают её, слюна смачивает, а язык помогает подготовить мягкий комок для безопасного движения дальше.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 — старт пищеварения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25504" y="6638231"/>
            <a:ext cx="60615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ротовой полости и их роль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откусывают, разрывают и перетирают пищу на более мелкие части. Благодаря этому она лучше смешивается со слюной и быстрее готовится к дальнейшему перевариванию.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и щёки удерживают пищу внутри рта и не дают ей выпадать во время жевания. Они помогают направлять её к зубам и языку.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и щёки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перемещает пищу, перемешивает её со слюной и собирает в пищевой комок. Он также помогает почувствовать вкус и участвует в речи.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выделяют слюну, которая увлажняет пищу и начинает её химическую обработку. Без этого пищевой комок был бы сухим и труднее проходил бы дальше.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Зубы: строение и функции разных типов
</a:t>
            </a:r>
            <a:endParaRPr lang="en-US" sz="4500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расположены спереди и имеют острый край. Они нужны, чтобы откусывать кусочки пищи, когда человек начинает есть.
</a:t>
            </a:r>
            <a:endParaRPr lang="en-US" sz="3000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 служат для разрывания более плотной пищи. Их заострённая форма помогает справляться с жёсткими кусками.
</a:t>
            </a:r>
            <a:endParaRPr lang="en-US" sz="3000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зуба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зуба есть коронка, шейка и корень. Снаружи коронку покрывает эмаль, под ней находится дентин, а в центре — пульпа с сосудами и нервами.
</a:t>
            </a:r>
            <a:endParaRPr lang="en-US" sz="3000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зубы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и большие коренные зубы дробят и перетирают пищу. На них приходится основная нагрузка во время жевания, поэтому они особенно важны.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функциям зубов, 2025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зубы участвуют в пережёвывании пищи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зубов распределены по форме и расположению: передние зубы работают быстрее, а задние выполняют основную тяжёлую работу.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зубы расположены от передней части рта, тем сильнее их вклад в измельчение пищи.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439" y="2336425"/>
            <a:ext cx="6831322" cy="664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орган вкуса, движения и речи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постоянно двигает пищу по ротовой полости, подталкивая её к зубам и смешивая со слюной. Это помогает быстрее сформировать мягкий и удобный для глотания комок.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вкуса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языке находятся вкусовые рецепторы, которые помогают различать сладкое, солёное, кислое, горькое и умами. Благодаря им человек распознаёт качество пищи ещё до проглатывания.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комка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жевания язык собирает измельчённые частицы пищи в одну массу. Без его работы пища распадалась бы по всей полости рта и хуже готовилась к глотанию.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произносить звуки и слова, поэтому он важен не только для пищеварения. Его точные движения делают речь чёткой и понятной.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21035"/>
            <a:ext cx="9042900" cy="30453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анатомии человека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и их секрет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слюнные железы работают согласованно и выделяют слюну с немного разными свойствами.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бывает разной по составу, но её общая задача одна: подготовить пищу к жеванию, глотанию и началу химического пищеварения.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в ротовой полости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пища проходит начальный этап пищеварения во рту.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99%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слюны приходится на воду.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состав слюны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делает слюну текучей и помогает ей смачивать пищу, защищать слизистую и переносить вещества, которые начинают пищеварение.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начальным этапам пищеварения, 2025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и химическая обработка пищи во рту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Жевание не только уменьшает кусочки пищи, но и подготавливает их поверхность для действия ферментов. Поэтому два процесса работают вместе.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обработка создаёт условия для химического расщепления, а химическая — начинает его ещё до желудка.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107" y="2024325"/>
            <a:ext cx="5107760" cy="399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500520" y="2024325"/>
            <a:ext cx="5107760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комок и глотание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жевания кусочки пищи становятся мелкими и влажными. Слюна склеивает их в мягкую массу, которая не царапает слизистую и легче движется по ротовой полости к глотке. Такой пищевой комок готов к следующему этапу пищеварения.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пища становится мягкой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работает как гибкий «помощник»: он собирает пищу на одной стороне рта, перемещает ее и подталкивает назад. Благодаря этому комок оказывается в нужном месте вовремя и без лишних усилий. Человек почти не замечает, как происходит этот точный процесс.
</a:t>
            </a:r>
            <a:endParaRPr lang="en-US" sz="2125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направляет движение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глотания надгортанник закрывает вход в трахею, чтобы пища не попала в дыхательные пути. Это особенно важно, потому что даже маленький кусочек может вызвать кашель или опасное подавление. Слаженная работа органов делает глотание безопасным.
</a:t>
            </a:r>
            <a:endParaRPr lang="en-US" sz="2016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дыхательных путей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пища проходит путь от рта к желудку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Жевание во рту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измельчается зубами и смачивается слюной. Так она становится мягче и удобнее для дальнейшего движения.
</a:t>
            </a:r>
            <a:endParaRPr lang="en-US" sz="2600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Глотание и пищевод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Комок проходит через глотку в пищевод. Его стенки продвигают пищу вниз к желудку.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Формирование комка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собирает массу в плотный пищевой комок. Он не распадается и легче продвигается к глотке.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Подготовка к перевариванию
</a:t>
            </a:r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обработанная пища быстрее попадает в желудок. Там ей легче смешиваться с желудочным соком и перевариваться.
</a:t>
            </a:r>
            <a:endParaRPr lang="en-US" sz="24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637792"/>
            <a:ext cx="8493000" cy="39842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здоровье зубов и десен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помогают сохранять зубы крепкими, а десны — здоровыми.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уход и профилактика работают вместе: они уменьшают налет, укрепляют жевательный аппарат и помогают заметить проблему до появления боли.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гигиены полости рта и профилактики заболеваний зубов и десен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Кариес и заболевания десен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кариес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Кариес начинается, когда бактерии в зубном налете перерабатывают остатки пищи и выделяют кислоты. Эти кислоты постепенно разрушают эмаль, поэтому на зубе появляются темные участки и чувствительность.
</a:t>
            </a:r>
            <a:endParaRPr lang="en-US" sz="2323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страдают десны
</a:t>
            </a:r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налет скапливается у края десны, ткань воспаляется. Десны становятся красными, болезненными и могут кровоточить во время чистки зубов или при еде.
</a:t>
            </a:r>
            <a:endParaRPr lang="en-US" sz="2452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сигналы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Насторожить должны чувствительность к холодному и горячему, неприятный запах изо рта, потемнение эмали и боль при жевании. Эти признаки нельзя игнорировать.
</a:t>
            </a:r>
            <a:endParaRPr lang="en-US" sz="2370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не откладывать
</a:t>
            </a:r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проблему заметить рано, лечение обычно проще и быстрее. Запущенные болезни зубов и десен мешают нормально есть, говорить и могут вызвать более серьезные осложнения.
</a:t>
            </a:r>
            <a:endParaRPr lang="en-US" sz="23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о влиянии свойств пищи и состояния ротовой полости на жевание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скорость пережевывания пищи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легче пища ломается и смешивается со слюной, тем меньше жевательных движений требуется. Состояние зубов и слюнных желез заметно меняет этот процесс.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 влажная пища пережевывается быстрее, а сухая, твердая и неудобная для жевания — медленнее, особенно при проблемах с зубами.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проблемы во рту влияют на пищеварение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нарушения в ротовой полости уменьшают качество начального этапа пищеварения и усложняют дальнейшую работу желудка.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ротовой полости человека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взрослого человека обычно 32 постоянных зуба, и каждый из них выполняет свою задачу. Вместе они помогают откусывать, разрывать и перетирать пищу. Без такого набора пережевывание было бы гораздо медленнее и менее качественным.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 зуба у взрослого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помогают различать сладкое, соленое, кислое, горькое и умами, а жевание запускает активную работу пищеварительной системы. Уже в ротовой полости организм получает сигнал, что пища скоро будет перевариваться.
</a:t>
            </a:r>
            <a:endParaRPr lang="en-US" sz="188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 жевание помогают организму
</a:t>
            </a:r>
            <a:endParaRPr lang="en-US" sz="26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выделяется не только во время еды, но и постоянно. Она сохраняет влажность слизистой оболочки, защищает рот от пересыхания и помогает очищать его после каждого приема пищи. Поэтому рот остается комфортным для работы и речи.
</a:t>
            </a:r>
            <a:endParaRPr lang="en-US" sz="188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работает без перерыва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особенности строения зубов человека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молочных и постоянных зубов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детей и взрослых зубы отличаются количеством, размером и сроком службы.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зубы служат временно и подготавливают челюсти к смене, а постоянные рассчитаны на долгую работу и основную нагрузку при жевании.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030" y="2827747"/>
            <a:ext cx="5376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7430" y="5947147"/>
            <a:ext cx="4608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30380" y="2827747"/>
            <a:ext cx="5376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ротовой полости в пищеварении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откусывают, разрывают и перетирают пищу на мелкие части. Это увеличивает ее поверхность и делает дальнейшее переваривание более быстрым и удобным.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Измельчение пищи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смачивает пищу, делает ее скользкой и начинает расщепление крахмала. Она также защищает слизистую оболочку и помогает поддерживать чистоту полости рта.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слюны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перемещает пищу по рту, собирает ее в одну массу и помогает сформировать пищевой комок. Без его работы глотание было бы трудным и неорганизованным.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и сбор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работа ротовой полости облегчает путь пищи в пищевод, желудок и кишечник. Если этот этап выполнен плохо, вся пищеварительная система работает с большей нагрузкой.
</a:t>
            </a:r>
            <a:endParaRPr lang="en-US" sz="2136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перевариванию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здоровье рта важно для всего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задает начало всему пищеварению: здесь пища измельчается, смачивается и начинает расщепляться. Если зубы и десны здоровы, организм получает больше пользы от еды и работает с меньшей нагрузкой.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2026-06-01T13:43:16Z</dcterms:created>
  <dcterms:modified xsi:type="dcterms:W3CDTF">2026-06-01T13:43:16Z</dcterms:modified>
</cp:coreProperties>
</file>