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точно оформить чужие слова и сохранить их интонацию?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предложениях с прямой речью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правильно оформлять прямую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знаки помогают отделить чужие слова от слов автора, сохранить смысл реплики и не исказить интонацию в тексте, диалоге или сочинении.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200" y="1662462"/>
            <a:ext cx="600600" cy="68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350" y="2794812"/>
            <a:ext cx="6006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47662"/>
            <a:ext cx="673200" cy="59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прямая речь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воспроизводит чужие слова точно, без пересказа. Она сохраняет особенности высказывания героя или говорящего, включая порядок слов, интонацию и эмоциональную окраску.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называют того, кто говорит, и поясняют ситуацию речи. В них часто встречаются глаголы типа сказал, спросил, прошептал, воскликнул или ответил.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смысловых слоя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соединяются две части: сама реплика и пояснение автора. Именно поэтому при оформлении прямой речи важно чётко обозначить их границы знаками препинания.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схемы предложений с прямой речью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зависят от места слов автора и строения реплики.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основных схемах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знак зависит от места прямой речи и окончания реплики.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показывают границы реплики и помогают понять, как связаны слова автора и чужие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 для прямой речи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перед прямой речью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287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двоеточие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автора ставится двоеточие, потому что дальше идёт дословная реплика. Этот знак заранее предупреждает читателя: сейчас начнутся чужие слова.
</a:t>
            </a:r>
            <a:endParaRPr lang="en-US" sz="1385" dirty="0"/>
          </a:p>
        </p:txBody>
      </p:sp>
      <p:sp>
        <p:nvSpPr>
          <p:cNvPr id="11" name="Text 3"/>
          <p:cNvSpPr txBox="1"/>
          <p:nvPr/>
        </p:nvSpPr>
        <p:spPr>
          <a:xfrm>
            <a:off x="3397631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Оформляем кавычки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берётся в кавычки, чтобы выделить её границы. Кавычки показывают, где заканчиваются слова автора и начинается реплика персонажа.
</a:t>
            </a:r>
            <a:endParaRPr lang="en-US" sz="1385" dirty="0"/>
          </a:p>
        </p:txBody>
      </p:sp>
      <p:sp>
        <p:nvSpPr>
          <p:cNvPr id="12" name="Text 4"/>
          <p:cNvSpPr txBox="1"/>
          <p:nvPr/>
        </p:nvSpPr>
        <p:spPr>
          <a:xfrm>
            <a:off x="627962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 заглавной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речь начинается с отдельного предложения, первая буква внутри кавычек заглавная. Например: Мама сказала: «Пора идти домой».
</a:t>
            </a:r>
            <a:endParaRPr lang="en-US" sz="13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схемы прямой речи в учебных заданиях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школьники чаще всего сталкиваются с двумя первыми схемами, потому что они проще для распознавания и постановки знаков.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схемы требуют большей внимательности: именно в них чаще всего появляются ошибки с тире, запятой и кавычками.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типичным школьным заданиям по русскому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 словами автора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знак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реплика заканчивается вопросом или восклицанием, этот знак остаётся внутри кавычек. Он показывает интонацию и не заменяется запятой.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тире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закрывающих кавычек ставится тире, которое отделяет реплику от слов автора. Так читатель легко видит смену говорящего.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автора со строчной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после прямой речи обычно начинаются со строчной буквы. Это правило помогает не смешивать конец реплики и начало авторского пояснения.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 готовы к старту!», — сказал учитель. «Ты сделал задание?» — спросила учительница. В обоих случаях знаки после реплики зависят от её интонации.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кавычки, тире и запятая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выполняет свою задачу: выделяет, разделяет или соединяет части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выделяют высказывание, тире разделяет части, а запятая помогает связать их без разрыва смысла.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прямой речи в русском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после прямой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знак по типу реплики и месту слов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помогают сохранить единство реплики, когда авторские слова вставлены внутрь высказывания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разрыве прямой речи пунктуация удерживает одну мысль, разделённую словами автора, и не позволяет потерять смысл реплики.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оформления разрыва прямой речи словами автора в школьной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школьных текстах: три яркие сцены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школьной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ученица отвечает у доски, а учитель задаёт уточняющий вопрос. Каждая новая реплика начинается с тире, поэтому читатель сразу видит смену говорящего. Такой диалог помогает передать живую учебную ситуацию без лишних пояснений.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тихо обсуждают книгу между стеллажами. Их короткие реплики звучат естественно, а авторские слова могут появляться только там, где нужно уточнить интонацию или действие. Диалог делает сцену спокойной и наглядной.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в коридоре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школьники быстро обмениваются вопросами и ответами, почти не задерживаясь на описаниях. Тире перед каждой репликой помогает отделить одну фразу от другой и сохранить ритм живого разговора. Именно так диалог звучит особенно естественно.
</a:t>
            </a:r>
            <a:endParaRPr lang="en-US" sz="10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 косвенная речь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форма, интонация и оформление чужих слов в 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точнее передаёт чужие слова, а косвенная удобна для пересказа содержания без дословного повторения.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прямой и косвенной речи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63565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вводят слова автора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сообщение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сказал и заметил подходят для спокойной передачи речи. Они почти не задают эмоцию, а лишь обозначают, кто произносит реплику и в какой ситуации она звучит.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уточнение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спросил и уточнил подсказывают, что реплика связана с вопросом или уточнением. Такие глаголы помогают читателю сразу ожидать вопросительный знак и соответствующую интонацию.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эмоция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крикнул и воскликнул передают громкую, напряжённую или радостную речь. Они особенно уместны, когда прямая речь заканчивается восклицательным знаком и выражает сильное чувство.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 спор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ответил и возразил показывают реакцию на чужие слова. Они помогают увидеть не только реплику, но и отношение говорящего: согласие, несогласие или желание продолжить разговор.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знак в конце прямой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спокойные сообщения встречаются чаще, чем эмоциональные реплики. Но любой тип конца фразы нужно узнавать по смыслу и интонации.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интонации определяет итоговый знак: сообщение, вопрос и восклицание требуют разного оформления.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типам реплик в предложениях с прямой речью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цитата в прямой речи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два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основную прямую речь, а затем — вложенные чужие слова внутри неё. Это помогает не спутать границы высказываний и правильно выбрать разные виды кавычек.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реплики уже есть цитата, её выделяют кавычками другого уровня. В русском письме это особенно важно, когда цитата стоит после слов автора или внутри длинного высказывания.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смысловую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Вложенная цитата не должна разрушать целостность основной реплики. Читатель должен сразу видеть, где говорит персонаж, а где он передаёт чужие слова или мысль другого человека.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появляются, когда для двух уровней используют одинаковые кавычки. Перед записью полезно ещё раз проверить, где заканчивается основная речь и начинается цитата внутри неё.
</a:t>
            </a:r>
            <a:endParaRPr lang="en-US" sz="12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пунктуации в прямой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нужные знаки и не перепутать границы реплики и слов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оформлении прямой речи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кавычек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прямую речь записывают без кавычек, и граница чужих слов становится неясной. Из-за этого предложение выглядит как обычное сообщение автора, хотя внутри есть дословная реплика.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05939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Пропущено тире в 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тире показывает смену говорящего, поэтому его отсутствие сразу нарушает оформление. Читателю трудно понять, где заканчивается одна реплика и начинается следующая.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39972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буква после слов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автора перед прямой речью ставят двоеточие, а саму реплику начинают с заглавной буквы. Если перепутать этот момент, предложение выглядит неграмотно и сбивает смысл.
</a:t>
            </a:r>
            <a:endParaRPr lang="en-US" sz="1117" dirty="0"/>
          </a:p>
        </p:txBody>
      </p:sp>
      <p:sp>
        <p:nvSpPr>
          <p:cNvPr id="14" name="Text 5"/>
          <p:cNvSpPr txBox="1"/>
          <p:nvPr/>
        </p:nvSpPr>
        <p:spPr>
          <a:xfrm>
            <a:off x="57078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знак перед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поставить точку перед запятой или продублировать знак конца реплики. В таких случаях нужно помнить, что после прямой речи обычно остаётся только один нужный знак.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742097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двух видов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прямую речь ошибочно заменяют косвенной или наоборот. Тогда теряется дословность высказывания, а вместе с ней и точность оформления, особенно в сложных предложениях с разрывом реплики.
</a:t>
            </a:r>
            <a:endParaRPr lang="en-US" sz="10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образцы для запоминания правил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перед репликой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сказал: «…». Эта модель показывает, что сначала идут пояснения, а затем начинается дословная речь в кавычках.
</a:t>
            </a:r>
            <a:endParaRPr lang="en-US" sz="1212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перед словами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«…», — сказал автор. Здесь важно увидеть конец реплики и правильно отделить её от слов автора запятой и тире.
</a:t>
            </a:r>
            <a:endParaRPr lang="en-US" sz="1212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восклицание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«…?», — спросил автор. «…!», — воскликнул герой. Такие образцы помогают сразу выбрать знак в конце прямой речи.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Привет! — Здравствуй! Тире в начале каждой реплики быстро показывает смену говорящих и делает запись удобной для чтения.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прямой речи помогает читать точно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оформить прямую речь, нужно определить схему предложения, найти слова автора и проверить конец реплики. Тогда кавычки, двоеточие, запятая и тире работают без ошибок.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2026-05-29T08:16:32Z</dcterms:created>
  <dcterms:modified xsi:type="dcterms:W3CDTF">2026-05-29T08:16:32Z</dcterms:modified>
</cp:coreProperties>
</file>