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Физико-химическая эволюция Земли: комплексный взгляд и главные вопросы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формирования Земли и процессов, изменивших её атмосферу, гидросферу и биосферу.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сформировалась примерно 4,6 миллиарда лет назад посредством аккреции вещества в солнечной системе. Дифференциация внутренних слоёв задала фундамент для дальнейших геохимических процессов и формирования атмосферы с океанами.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Земли из космического материала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массы за счёт пылевых частиц и планетезималей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начальном периоде Земля постепенно увеличивалась, собирая пыль и камни, образовавшиеся в протопланетном диске. Этот процесс создавал основу для последующего энергетического накопления.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Термическое плавление из-за ударов и радиоактивного распада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крупных фрагментов и радиация вызвали значительный нагрев недр, спровоцировав плавление материалов внутри Земли, что способствовало структурному разделению на слои.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железо-никелевого ядра и силикатной мантии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тяжелых металлов образовалось плотное ядро, а силикатные материалы поднялись в мантии и коре, задавая современную геологическую структуру планеты.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Аккреция и внутренняя дифференциация планеты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4,5 миллиарда лет назад столкновение с протопланетой Тейя выбросило огромное количество вещества. Из этого материала затем сформировалась Луна, изменившая динамику Земли.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ускорило вращение планеты и создало наклон оси, что вызвало развитие приливных процессов и стабилизировало климат и геоди­намику на долгие периоды.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удар и рождение Луны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атмосфера Земли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возникла из вулканических газов и дегазации, включала CO2, N2, H2, SO2 и водяной пар, но не содержала свободного кислорода.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плотная и токсичная среда была непригодна для современных организмов, однако создала химические условия для дальнейшей эволюции жизни и атмосферных изменений.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первичных водных запасов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и приток воды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из атмосферы постепенно конденсировался, образуя первые океаны. Космические тела, включая кометы, доставляли дополнительные водные ресурсы, усиливая гидросферу.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вулканизма и комет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вулканическая активность непрерывно выделяла газы и влажные вещества, поддерживая гидрологические циклы и создавая условия для химических реакций в океанах.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тектонических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движения литосферных плит, сопровождаемые вулканической активностью. Это приводило к формированию гор и рельефа, создавая динамичную поверхность планеты.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Застывание и разделение коры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охлаждения поверхности Земли формировалась твёрдая литосфера. Возникли различия между континентальными и океаническими типами коры, которые стали основой материков и океанов.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формирование литосферы и тектоника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3" y="973300"/>
            <a:ext cx="3884754" cy="400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54275" y="1691950"/>
            <a:ext cx="42294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и вулканизм создавали агрессивные среды без кислорода. В этом окружении ультрафиолетовые лучи и молнии запускали синтез простых органических молекул.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54275" y="3854150"/>
            <a:ext cx="40902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активность стимулировала образование аминокислот и нуклеотидов — строительных блоков жизни, заложив основы для последующего биохимического развития.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эволюция до жизни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Миллера-Юри: первые органические молекулы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эксперимент показал, что искусственно созданная атмосфера с метаном, аммиаком и водородом под действием электрических разрядов способна образовывать аминокислоты.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подтверждает гипотезу о том, что в условиях ранней Земли органические соединения могли возникнуть без биологических форм, на основе химических реакций в атмосфере.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одноклеточные анаэробные организмы, которые сформировали первые микробные сообщества, такие как строматолиты, свидетельствующие о развитии экосистем.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использовали неорганические реакции для получения энергии, изменяя химический состав атмосферы и океанов, что отражалось в геохимических циклах архея.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стали фундаментом биологического воздействия на планетарные системы, задавая направление последующей биохимической и экологической эволюции.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архейском эоне и её влияние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становятся первыми организмами, способными использовать световую энергию для фотосинтеза, значительно меняя энергетический баланс ранней Земли и стимулируя биологическое разнообразие.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формы фотосинтеза и их последствия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Фотолиз воды в процессе фотосинтеза приводит к постепенному накоплению кислорода в атмосфере, что становится началом трансформации химического состава воздуха и моря.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концентрации метана и аммиака остаются доминирующими в атмосфере до тех пор, пока кислород не достигает критического уровня, вызывая резкие изменения биогеохимических процессов.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Растущее содержание кислорода создает условия для формирования озонового слоя, который защищает поверхность планеты от вредного ультрафиолетового излучения, способствуя дальнейшему развитию жизни.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как движущая сила геохимических изменений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прокариотов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одноклеточные микробы начинают жизнедеятельность, влияя на начальные биогеохимические циклы и изменяя химический состав окружающей среды.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азотфиксации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прокариоты осваивают способность улавливать атмосферный азот и преобразовывать его в доступные для живых организмов соединения.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Метаболическая активность и минералообразование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Выделяемые микробами вещества способствуют образованию минеральных руд, таких как железистые образования, влияя на геологические процессы.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биогеохимических циклов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деятельность прокариотов перестраивает циклы углерода, азота и других элементов, закладывая основы современного химического баланса планеты.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 млрд лет назад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кислорода вызвал основополагающие изменения в атмосфере и биосфере, способствовал появлению аэробных форм жизни и формированию озонового слоя.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атмосферный кислород резко возрос, что значительно изменило биосферу Земли и привело к массовому вымиранию анаэробных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Geological Society of America, Nature Geoscience
</a:t>
            </a:r>
            <a:endParaRPr lang="en-US" sz="995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эукариот ознаменовало появление клеток с ядром и специализированными органеллами, что открыло новый этап в эволюции жизни на Земле.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полового размножения обеспечило генетическое разнообразие и ускорило адаптацию организмов к изменяющимся условиям окружающей среды.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многоклеточных организмов и хемосинтетических форм жизни увеличило сложность биогеохимических циклов и способствовало накоплению органического вещества в осадках.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инновации протерозоя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разнообразия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характеризуется стремительным увеличением количества и типов организмов, многие из которых получили жесткие минеральные скелеты, что влияло на процессы осадконакопления.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новых биогеохимических циклов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сложных пищевых цепей и разнообразных биологических взаимодействий стимулировало эрозию и переработку минералов, что изменило химический состав океанов.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Тесное взаимодействие биосферы и литосферы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сложных экосистем привело к усилению обратного влияния живых организмов на структуру земной коры и процессы горообразования.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изменения в период кембрийского взрыва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впервые освоили сушу, что способствовало развитию почв и увеличению кислорода в атмосфере, кардинально изменяя условия для жизни на планете.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палеозоя характеризовался сменой ледниковых и теплых периодов, что влияло на распределение биомов и стимулировало геологические процессы формирования материков.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Палеозой: формирование современной атмосферы и суши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1"/>
            <a:ext cx="3623400" cy="9376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900" y="1834347"/>
            <a:ext cx="3623400" cy="9376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900" y="2833873"/>
            <a:ext cx="3623400" cy="9376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8900" y="3833399"/>
            <a:ext cx="3623400" cy="9376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4320175" y="979798"/>
            <a:ext cx="4327800" cy="67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динозавров
</a:t>
            </a:r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 миллионов лет назад падение крупного метеорита вызвало глобальные экологические катастрофы, что привело к исчезновению большинства видов динозавров.
</a:t>
            </a:r>
            <a:endParaRPr lang="en-US" sz="1027" dirty="0"/>
          </a:p>
        </p:txBody>
      </p:sp>
      <p:sp>
        <p:nvSpPr>
          <p:cNvPr id="13" name="Text 2"/>
          <p:cNvSpPr txBox="1"/>
          <p:nvPr/>
        </p:nvSpPr>
        <p:spPr>
          <a:xfrm>
            <a:off x="4320175" y="1979324"/>
            <a:ext cx="4327800" cy="67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горообразование и миграция материков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мезозое происходило интенсивное поднятие горных систем и движение плит, изменяя ландшафт и влияя на климатические условия.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20175" y="2978850"/>
            <a:ext cx="4327800" cy="67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цветковых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распространение покрытосеменных сформировали новые экосистемы и коренным образом изменили биологическое разнообразие.
</a:t>
            </a:r>
            <a:endParaRPr lang="en-US" sz="1151" dirty="0"/>
          </a:p>
        </p:txBody>
      </p:sp>
      <p:sp>
        <p:nvSpPr>
          <p:cNvPr id="15" name="Text 4"/>
          <p:cNvSpPr txBox="1"/>
          <p:nvPr/>
        </p:nvSpPr>
        <p:spPr>
          <a:xfrm>
            <a:off x="4320175" y="3978376"/>
            <a:ext cx="4327800" cy="67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сложных пищевых сетей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разнообразных позвоночных и беспозвоночных создал тонкую и сложную систему трофических взаимодействий в море и на суше.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и биосферные события мезозоя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Кайнозой: современное состояние и влияние человека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282150" y="2434525"/>
            <a:ext cx="2124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млекопитающих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вымирания динозавров быстрого развития достигает разнообразие млекопитающих, что меняет экосистемы и биологическое разнообразие планеты.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592625" y="2922600"/>
            <a:ext cx="2124300" cy="13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человека и цивилизации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и развитие цивилизации оказывают глубокое влияние на природные земли, климат и биогеохимические циклы.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794850" y="1831450"/>
            <a:ext cx="20670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антропогенные изменения
</a:t>
            </a:r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вмешательство человека приводит к изменениям в атмосфере, гидросфере и литосфере, включая климатические изменения и деградацию природных экосистем.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3606" y="14435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031" y="1443500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биоразнообразию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разрушение природных местообитаний ведёт к сокращению видов и нарушению экосистемных функций, что угрожает стабильности биосферы.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парниковых газов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CO₂ и других газов усиливают парниковый эффект, приводя к глобальному изменению климата и влияя на циклы воды и энергии.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природных циклов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круговорота элементов и загрязнение окружающей среды создают угрозу устойчивости и саморегуляции природных систем.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вызовы взаимодействия человека и биосферы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эволюционных процессов помогает понять современное состояние планеты и разрабатывать стратегии сохранения её устойчивого развития для будущих поколений.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физико-химической эволюции Земли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2026-05-10T04:03:27Z</dcterms:created>
  <dcterms:modified xsi:type="dcterms:W3CDTF">2026-05-10T04:03:27Z</dcterms:modified>
</cp:coreProperties>
</file>