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во 2 классе открывает детям весёлый мир слов, звуков и игр.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Lernen macht Spaß: немецкий язык во 2 классе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немецкий язык особенно удачен: короткие темы, наглядные опоры, движение и игра быстро дают результат. Дети легко включаются в приветствия, счёт, цвета и знакомые предметы, а каждый маленький успех поддерживает интерес к уроку.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во 2 классе: интересно и понятно
</a:t>
            </a:r>
            <a:endParaRPr lang="en-US" sz="261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самых первых уроков дети учат Hallo, Tschüs, Ja, Nein, Bitte, Danke и пробуют здороваться, прощаться и вежливо отвечать в простом диалоге.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heiße ..., Wie heißt du? и Ich bin acht Jahre alt помогают назвать себя и узнать имя одноклассника. Для этой темы особенно подходят карточки, картинки и короткая парная беседа.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слова: приветствие и знакомство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ä, ö, ü и ß сразу привлекают внимание: они выглядят непривычно и требуют отдельной тренировки. Дети замечают, что знак в слове меняет его звучание.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ch и sch помогают услышать разницу между похожими звуками. Слова schön, Bücher, ich и Schule показывают, как важно слушать образец и точно повторять 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полезны хоровое повторение, чёткая артикуляция и сравнение с образцом учителя. Так ребёнок увереннее читает, говорит и не путает новые звуки.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звуки и буквы звучат по-новому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немецкого языка для начальной школы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достаточно, чтобы начать счёт, игру и первые ответы по-немецки.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 12 входят в первые темы курса: они встречаются в считалках, играх и ответе на вопрос о возрасте.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урок немецкого языка во 2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опирается на короткие, сменяющие друг друга виды работы и поддерживает внимание младших школьников.
</a:t>
            </a:r>
            <a:endParaRPr lang="en-US" sz="10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слова: класс, парта, тетрадь, пенал
</a:t>
            </a:r>
            <a:endParaRPr lang="en-US" sz="2025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языка дети быстро узнают слова die Schule, das Heft, der Stift и der Tisch. Учитель показывает предметы на картинке или прямо в классе, а ребёнок находит нужную вещь взглядом и называет её вслух. Так слово сразу связывается с реальным объектом.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портфель по-немецки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руках появляется der Ranzen, дети охотно играют в «собери портфель». Они называют das Buch, das Heft и der Stift, раскладывают карточки и проверяют себя по образцу. Наглядность помогает запомнить новые слова без лишнего напряжения.
</a:t>
            </a:r>
            <a:endParaRPr lang="en-US" sz="1068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 знакомое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школы особенно удачна, потому что всё вокруг уже знакомо ребёнку. Картинка класса, парты, рюкзака и пенала делает немецкие слова понятными с первого взгляда, а задание на поиск предмета по слову превращает повторение в маленькое открытие.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181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1456" y="165259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25" y="3155850"/>
            <a:ext cx="218362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2031" y="3165540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делают немецкие слова яркими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rot, blau, gelb и другие названия легко запомнить, потому что ребёнок видит цвет глазами и сразу связывает слово с картинкой или предметом.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Раскрашивание помогает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раскрашивают рисунок по заданию, слово и действие соединяются. Так повторение проходит спокойно и почти незаметно.
</a:t>
            </a:r>
            <a:endParaRPr lang="en-US" sz="1192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становится описанием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цветов дети называют рубашку, шапку, рюкзак или кроссовки. Простая фраза становится живой и понятной даже новичку.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есть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тетради, плакаты и игрушки помогают искать цвета прямо на уроке. Это удобно для быстрых ответов и коротких диалогов.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диалоги без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цвете звучат коротко и просто: дети легко отвечают одним словом или фразой. Это даёт уверенность и желание говорить ещё.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Рассматриваем картинку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видят der Ball, die Puppe, das Auto, der Hund, die Katze и другие знакомые предметы. Картинка помогает понять слово ещё до чтения.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Говорим коротко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вопросы Das ist ...? и ответ Ich mag ... . Ребёнок называет любимую игрушку или животное и получает готовую речевую опору.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Играем и отвечаем парами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повторения слова переходят в игру: найти пару, показать нужную картинку или ответить однокласснику. Так новые слова звучат несколько раз и закрепляются естественно.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животные и любимые предметы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песни и считалки помогают запоминать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слово заметным
</a:t>
            </a:r>
            <a:pPr algn="l" indent="0" marL="0">
              <a:lnSpc>
                <a:spcPct val="130039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стих или считалка помогает ребёнку услышать, как слово звучит внутри фразы. Повторение в рифму снимает напряжение, а хлопки и движение превращают обычное заучивание в весёлую игру с языком.
</a:t>
            </a:r>
            <a:endParaRPr lang="en-US" sz="1141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помогает произношению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вместе, они легче повторяют длинные или непривычные слова. Мелодия подсказывает темп, а одинаковые окончания и повторяющиеся строки делают произношение более уверенным и аккуратным.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 движением
</a:t>
            </a:r>
            <a:pPr algn="l" indent="0" marL="0">
              <a:lnSpc>
                <a:spcPct val="130039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считалке добавить шаги, жесты или хлопки, материал запоминается быстрее. Второклассники любят такой формат: он помогает не сидеть неподвижно и одновременно повторять слова без скуки и страха ошибиться.
</a:t>
            </a:r>
            <a:endParaRPr lang="en-US" sz="10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лото и домино превращают немецкие слова в понятную задачу: ребёнок ищет, сопоставляет и называет ответ, не боясь ошибки и не теряя интерес к уроку.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делает игру ещё живее: можно показывать слово жестом, находить нужную картинку в классе или передавать ход по цепочке, повторяя знакомые фразы и звуки.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соревнования и викторины поддерживают внимание, но главное в них — не скорость, а смелая попытка сказать по-немецки хотя бы одно слово или выражение.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видит, что можно исправиться и попробовать снова, речь становится свободнее. Игра помогает говорить уверенно, спокойно и с удовольствием, как будто это совсем не урок.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говорить без страха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verstehe nicht и Noch einmal bitte помогают ребёнку честно сказать, что задание пока неясно. Это учит просить помощь спокойно и вежливо.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 общения на уроке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Kann ich gehen? и Ich bin fertig нужны для школьных ситуаций. Они дают возможность сообщить о готовности, закончить работу и чувствовать себя уверенно.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образцы удобно повторять хором, по одному и в мини-диалогах. Чем чаще они звучат на уроке, тем быстрее становятся привычной частью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пишем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можно списать в тетрадь или соединить с рисунком. Постепенно дети привыкают писать ä, ö, ü и ß аккуратно, без лишней спешки.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и читаем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начинается со знакомого слова: ребёнок слышит его, видит на картинке и только затем читает. Так чтение опирается на уже понятный смысл и звучание.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письмо начинают с простых шагов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94650" y="119833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Новое слово появляется впервые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и видит 3–5 новых слов, чтобы не перегрузиться и сразу уловить их звучание и значение.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12500" y="195917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Слово встречается в картинке и ответе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материал повторяется в подписи, в устном ответе и в работе с изображением, поэтому связь между словом и смыслом становится крепче.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994650" y="27644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Слово звучит в песенке и игре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движение и короткое соревнование помогают запомнить форму слова без скучного заучивания и поддерживают интерес к теме.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500" y="3536200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Слово возвращается в знакомом порядке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ребёнок уже узнаёт слово быстрее, увереннее использует его и видит свой маленький успех на каждом уроке.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33564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делает новые слова крепкими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выучить новое немецкое слово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слово проходит путь от первого звучания до использования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это часть учебы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оказался неточным, учитель не торопит ребёнка, а ещё раз показывает образец. Так ученик понимает, что ошибку можно исправить без волнения.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подсказки ребёнок пробует ещё раз. Такое повторение особенно полезно в начальной школе, потому что закрепляет верный вариант мягко и спокойно.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слушаем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ошибки связаны с новым произношением. Повторное прослушивание помогает уловить разницу и произнести слово чище, медленнее и увереннее.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остаётся дружелюбным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ошибка не пугает, дети говорят смелее и охотнее участвуют в заданиях. Добрая реакция учителя делает немецкий язык понятным и безопасным.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маленькие речевые упражнения: назвать предмет дома, повторить фразу или показать игрушку. Такое домашнее задание помогает спокойно закрепить тему и не утомляет.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детям предлагают совсем небольшую работу: выучить несколько слов, раскрасить картинку или соединить слово с рисунком. Задание должно занимать мало времени и быть посильным.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во 2 классе: короткое и понятное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 появляется, если есть картинка, песенка и маленький успех в конце. Тогда урок воспринимается как удачная игра, а не как трудная обязанность.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интересны знакомые темы: школа, игрушки, животные, цвета, еда и семья. Когда содержание близко ребёнку, слова запоминаются почти сами собой.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нравится, что немецкие слова звучат необычно и чуть смешно. Новые звуки привлекают внимание и превращают урок в маленькое языковое открытие.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по душе короткие диалоги и задания, где можно говорить, показывать, двигаться и быстро получать ответ. Так урок не успевает надоесть.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нравится детям на немецком языке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минут повторения дома работают лучше, чем редкое и долгое занятие. Карточки, считалки и короткое чтение помогают словам чаще возвращаться в память.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называть предметы вокруг себя, слушать знакомые слова и повторять их вслух. Такие простые действия легко вплетаются в обычный день ребёнка.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столе, готовый пенал и чистая тетрадь тоже важны: они настраивают на спокойную работу. Когда всё под рукой, учиться немецкому языкe проще и увереннее.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 помогают учить язык каждый день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немецкий язык дарит детям первые слова, фразы, звуки и короткие тексты. Игры, песни, картинки и движение делают уроки живыми, а маленькие успехи — особенно радостными.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Lernen macht Spaß: немецкий язык открывает новые возможности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2026-05-20T18:06:24Z</dcterms:created>
  <dcterms:modified xsi:type="dcterms:W3CDTF">2026-05-20T18:06:24Z</dcterms:modified>
</cp:coreProperties>
</file>