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воду!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откуда берётся вода и как не тратить её зря.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ценный ресурс планеты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 Земле солёная, а пресной для жизни совсем мало. Чтобы вода попала в дом, её нужно добыть, очистить и доставить по трубам — это требует труда, энергии и заботы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нужна каждый день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еда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пить, готовить суп, чай и кашу. Без неё человек не сможет нормально жить и чувствовать себя бодро каждый день.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умываемся, моем руки и чистим зубы с водой. Она помогает смывать грязь и сохранять здоровье, если использовать её аккуратно и без лишнего потока.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стирки, уборки и мытья посуды. Даже обычные домашние дела расходуют её много, если кран открыт слишком долго.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и садовые растения тоже ждут воду. Без полива листья вянут, а почва быстро пересыхает, особенно в жаркую погоду.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капли: от реки до крана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может начинаться в реке, озере или под землёй. Там она ждёт своего пути, а потом попадает туда, где люди смогут её очистить и использовать.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трубам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идёт по трубам в дома, школы и другие здания. Поэтому вода из крана — это не чудо, а результат большой работы.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на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попасть в дом, вода проходит очистку. Специальные станции убирают грязь и делают её безопаснее для повседневного использования.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после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мытья и стирки вода уходит в канализацию и снова очищается. Затем она может вернуться в природу, если её не загрязнять слишком сильно.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возвращается в природу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 и путь воды после использования человеком.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вода нужна всем живым существам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воды не может долго жить. Она нужна, чтобы пить, переваривать пищу и чувствовать себя хорошо каждый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вода помогает расти, цвести и не засыхать. Без неё листья вянут, а стебли и цветы быстро теряют силу.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водных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лягушки и другие жители водоёмов могут жить только в чистой воде. Если она грязная, им становится трудно дышать и двигаться.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поддерживает жизнь во всём живом мире. Когда водоёмы здоровы, природе легче оставаться красивой, сильной и полной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воду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мусор бросают в воду или оставляют на берегу, он быстро попадает в водоём. Пластик особенно вреден, потому что долго не разлагается.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Моющие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 мытья и стирки тоже могут попасть в воду. Если их слишком много, водоём становится хуже для рыб и растений.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и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Масло, краски и другие вредные жидкости делают воду грязной и опасной. Даже маленькое пятно может испортить большую часть чистой воды.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грязь, пыль и разные вещества смываются с дорог в ливнёвки. Потом они могут попасть в реки и озёра.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 дома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чистишь зубы или намыливаешь руки, кран лучше закрыть. Так вода не будет течь зря, пока ты занят важным делом.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вместо длинного купания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обычно помогает тратить меньше воды, чем очень долгий. Чем меньше она течёт без дела, тем больше остаётся для полезных нужд.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Загружай технику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Стиральную машину лучше включать, когда она заполнена полностью. Тогда вода используется разумно, а не тратится на полупустую стирку.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каплями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капает, вода уходит по капельке, но очень долго. Даже маленькая протечка способна зря потратить много воды за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привычки в школе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подходит к раковине аккуратно, не брызгает воду и закрывает кран после мытья рук. Это простое начало уже помогает беречь ресурс.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возле раковины есть вода на полу, ребята не бегают рядом и сообщают взрослому. Так в школе безопаснее и чище.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проверяют, закрыты ли краны, и следят за порядком у умывальников. Когда весь класс старается, вода не уходит зря.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заметили утечку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капающем кране или протечке в школе и дома.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707" y="1651815"/>
            <a:ext cx="41107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растениям и урожаю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корням получать питание из почвы. Когда её хватает, стебли крепнут, листья остаются зелёными, а растение уверенно идёт к цветению и плодам.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не страшна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и сухую погоду растения быстро теряют влагу. Полив вовремя поддерживает их, чтобы цветы не поникали, а овощи не становились вялыми.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остаётся влажной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земля дольше сохраняет влагу у корней. Так растениям легче пережить жару, а почва не пересыхает и не трескается от зноя.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становится лучше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достаточно, овощи, ягоды и фрукты развиваются спокойно. Без неё плоды мельчают, а урожай получается слабее, чем мог бы быть.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водой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спешит к морю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начинает путь маленьким ручьём, а потом вода собирается в реке. Река несёт её дальше, к озеру или морю, как трудолюбивый почтальон. Если по дороге появится мусор, весь путь станет грязнее и для людей, и для животных.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Тучи возвращают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воду, и она поднимается в воздух. Там из неё собираются облака, а потом выпадают дождь или снег. Так вода снова попадает в почву, наполняет реки и помогает растениям, будто природа сама поливает землю.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не останавливается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путешествует снова и снова: из водоёма в небо, из неба на землю, а затем в реки, озёра и моря. Этот круг работает постоянно, поэтому чистота воды на каждом этапе особенно важна для всего живого.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на планете много, но питьевой воды очень мало. Поэтому даже маленькая экономия дома помогает сохранить важный и редкий ресурс.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— Water Science School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составляет пресная вода, которую нужно особенно беречь.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здоровье 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организму каждый день. Она помогает утолять жажду, поддерживает силы и участвует во всех важных процессах внутри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пищеварению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нормальной работы желудка и кишечника. Если пить достаточно, еда легче переваривается, а организм чувствует себя бодрее.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Грязную воду пить нельзя. В ней могут быть вредные вещества и микробы, из-за которых человек может заболеть и долго лечиться.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пить только чистую и свежую воду, а также мыть руки и посуду аккуратно. Тогда вода помогает здоровью, а не приносит неприятности.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каждый день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школьников: простые правила помогают сохранять чистую воду и не тратить её зря.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чистых рек и озёр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рыбка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прозрачной воде рыбы легко находят корм и прячутся от опасности. Если в реке много мусора или грязи, им становится трудно дышать и двигаться. Чистый водоём для них — как уютный дом с открытыми окнами.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на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Лягушкам нужны и вода, и влажный берег. Они откладывают икру в чистых водоёмах, а потом растут рядом с тихими камышами. Когда берег завален отходами, таким маленьким жителям негде спокойно жить и расти.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берега часто растут камыши, водоросли и другие растения. Они помогают водоёму оставаться живым и служат укрытием для многих мелких обитателей. Но им тоже нужна чистая вода без масла, пластика и лишней грязи.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может беречь воду дома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протечками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капает, вода уходит зря, даже когда все заняты своими делами. Лучше сразу сказать взрослым, чтобы поломку починили без лишней задержки.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Закрываем кран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чистки зубов вода не нужна каждую секунду. Закрытый кран помогает сохранить много воды, а зубы от этого не становятся менее чистыми.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душ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тратит меньше воды, чем очень долгий. Это простой способ помочь семье экономить ресурс и при этом успеть спеть одну любимую песенку.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воду разумно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посуды и другие домашние дела лучше делать без лишнего потока. Когда вода течёт только по делу, её хватает на всё нужное.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тратить воду зря, хватает и людям, и природе. Маленькая экономия каждый день складывается в большую помощь на 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бытовым привычкам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литр в день кажется маленьким, но за месяц превращается в заметный перерасход.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защитником воды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добрых действий дома, в школе и у водоёмов.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это наша общая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может помочь: закрыть кран, заметить протечку, не мусорить у воды. Такие простые шаги делают мир чище, а жизнь людей, растений и животных — лучше.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2026-05-26T03:13:00Z</dcterms:created>
  <dcterms:modified xsi:type="dcterms:W3CDTF">2026-05-26T03:13:00Z</dcterms:modified>
</cp:coreProperties>
</file>