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Spending Money: как говорить о деньгах на английском языке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речевые модели для разговоров о личных расходах подростков.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spending money важно в 10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обсуждать реальные покупки, карманные деньги и бюджет, а также сравнивать варианты, объяснять выбор и уверенно говорить о финансовых привычках на английском языке.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6933" y="2103845"/>
            <a:ext cx="694913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1201" y="1409453"/>
            <a:ext cx="617700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8402" y="2308192"/>
            <a:ext cx="617700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3714" y="1409550"/>
            <a:ext cx="715800" cy="572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расходов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Тратить и откладывать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Spend money означает тратить деньги, а save money — откладывать. Эти глаголы нужны, чтобы описывать повседневные решения, когда ученик выбирает между немедленной покупкой и накоплением на цель.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Зарабатывать и одалживать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Earn money, borrow money и lend money помогают говорить о доходах и помощи другим людям. Такие выражения особенно полезны, когда речь идёт о карманных деньгах, долгах и взаимных договорённостях.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покупки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list, monthly budget и money management связывают лексику с организацией расходов. Эти слова показывают, что деньги можно не только тратить, но и разумно распределять по категориям.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доступность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 tag, total cost, expensive и affordable позволяют точно описывать товар и его стоимость. С их помощью легко сравнивать покупки и объяснять, почему одна вещь кажется выгоднее другой.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usually spend my money on snacks and transport и I try to save part of my allowance every week показывают, как тематическая лексика работает в коротком личном высказывании.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44632"/>
            <a:ext cx="4452300" cy="16106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оплаты и связанные с ними выражения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оплаты помогает выбирать подходящий вариант в разных жизненных ситуациях.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оплаты подходят для разных задач, но уровень контроля расходов у них различается: наличные обычно помогают тратить осознаннее.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«Spending money»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подростки обычно тратят деньги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повседневных трат, заметную роль играют покупки, которые зависят от сезона, настроения и школьных задач.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категории связаны с регулярными расходами. Именно они быстрее всего уменьшают свободный бюджет.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личных расходов подростков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Импульсивные покупки и реклама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провоцирует покупку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часто возникает из-за special offer, limited time и яркой упаковки. Реклама создаёт ощущение срочности, а друзья и социальные сети усиливают желание купить вещь немедленно.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нажимает add to cart, не сравнивая цены и не проверяя необходимость товара. В результате вещь быстро теряет ценность, а деньги расходуются раньше запланированного срока.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заканчивается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необдуманной покупки может понадобиться refund, если товар не подходит или не нужен. Часто возникает сожаление, особенно когда покупка оказывается unnecessary purchase.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риск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паузу перед оплатой и проверять, действительно ли покупка нужна. Такой подход помогает сопротивляться рекламе и принимать более рациональные финансовые решения.
</a:t>
            </a:r>
            <a:endParaRPr lang="en-US" sz="10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личного бюджета: от дохода к анализу расходов
</a:t>
            </a:r>
            <a:endParaRPr lang="en-US" sz="213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обсуждения бюджета и накоплений на английском языке.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модели для обсуждения денег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6840" y="1227024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траты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usually spend my money on… помогает назвать привычные категории расходов. Эта модель удобна для короткого ответа о том, куда чаще всего уходят карманные деньги и почему.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06840" y="1971763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try to save money for… показывает цель и мотивацию. Такая формулировка помогает говорить не только о тратах, но и о финансовой дисциплине и долгосрочном выборе.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06840" y="2716502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afford… выражает реальную возможность купить вещь без ущерба для бюджета. Модель особенно полезна, когда нужно объяснить, почему покупка сейчас возможна или невозможна.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06840" y="3461239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цены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costs too much и It is worth buying позволяют оценить товар критически. Эти конструкции помогают сравнивать цену, качество и полезность, а не ориентироваться только на эмоции.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06840" y="4205971"/>
            <a:ext cx="4415862" cy="6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Cheaper than, more expensive than и as much as делают ответ точнее. С их помощью легко сравнивать покупки, способы оплаты и привычки в парной работе и дискуссии.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увеличивают расходы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траты становятся заметными, если повторяются ежедневно или еженедельно и остаются незамеченными.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Перерасход чаще связан не с одной крупной покупкой, а с регулярными мелкими расходами и отсутствием контроля.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финансовых привычек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193270"/>
            <a:ext cx="348761" cy="3487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210" y="3372257"/>
            <a:ext cx="308444" cy="3525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61763"/>
            <a:ext cx="348550" cy="3485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44781"/>
            <a:ext cx="348623" cy="34862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534571"/>
            <a:ext cx="348623" cy="278898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темы: Present Simple и выражения частотности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описания привычных расходов: I spend my allowance every week. He buys lunch at school. Время показывает не событие, а постоянную финансовую привычку.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often, sometimes, rarely и never уточняют, как часто происходит действие. Они делают высказывание точнее и помогают сравнивать личные финансовые привычки.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like, prefer и tend to помогают говорить о выборе без излишней сложности. Ученик может объяснить, что он обычно предпочитает платить картой или откладывать деньги.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грамматика особенно удобна, когда нужно описать повторяющиеся действия в настоящем времени. Она позволяет строить ясные и короткие ответы без перехода к сложным временам.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частоте легко использовать в парной работе и мини-диалогах. Они помогают говорить о деньгах естественно, последовательно и с личным содержанием.
</a:t>
            </a:r>
            <a:endParaRPr lang="en-US" sz="9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spend, save, waste, afford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базовых глагола помогают точно говорить о деньгах и не смешивать смысловые оттенки в речи.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неточное слово может изменить смысл высказывания: нейтральная трата, накопление, расточительность и возможность купить — это разные ситуации.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personal finance; учебный материал по теме spending money.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9827" y="1042525"/>
            <a:ext cx="2919314" cy="225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один клик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выбирает товар в интернет-магазине, вводит данные карты и нажимает кнопку оплаты. Через несколько секунд заказ уже оформлен, но вместе с удобством появляется новая ответственность: важно проверять цену, доставку и безопасность платежа.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Подписка, о которой легко забыть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телефона видно приложение с ежемесячным списанием. Сначала сумма кажется небольшой, но через несколько недель баланс уменьшается быстрее, чем ожидалось. Поэтому нужно следить за подписками, паролями и регулярными платежами.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 кармане и в приложении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подросток заказывает еду, оплачивает проезд и проверяет остаток на электронном кошельке. Смартфон заменяет и кошелёк, и чек, но привычка контролировать транзакции остаётся необходимой.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деньги: где подростки сталкиваются с ними каждый день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по теме money management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показывают, что лексика темы работает как система, а не как набор разрозненных слов.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 функциям помогает быстрее вспоминать нужные слова в речи: от источника денег до контроля бюджета.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лексики по теме money management; подготовлено для 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причинах и последствиях расходов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Объясняйте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because, чтобы назвать мотив покупки или накопления. Такая конструкция помогает сразу показать, почему человек тратит или экономит деньги, и делает ответ более убедительным.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Показывайте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so и as a result позволяют описать итог решения: денег стало меньше, покупка состоялась или цель накопления приблизилась. Это особенно полезно в коротких устных ответах.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позицию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however и although нужны, когда вы хотите добавить контраст. Они помогают показать, что вещь была дешёвой, но не нужной, или что желание купить не совпало с бюджетом.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Стройте аргумент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соединяете причины и последствия, высказывание звучит логично и взросло. Именно такие связки делают ответ не просто набором фраз, а кратким обоснованием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разумной покупки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принятия решения: от оценки необходимости до фиксации покупки.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разговоре о деньгах на английском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Spend и cost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spend требует объекта с on: spend money on something. А cost описывает цену предмета: something costs ten dollars. Эти глаголы нельзя взаимозаменять без изменения смысла.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 many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употребляется с неисчисляемыми существительными, а many — с исчисляемыми. Поэтому правильно сказать much money, но many bills или many purchases, если речь идёт о количестве.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говорить about money или on money, когда нужна конструкция spend money on something. Для устойчивых сочетаний важен не дословный перевод, а привычная английская модель.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Платёжные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 говорить pay by card и pay in cash. Такие сочетания нужно запоминать целиком, потому что они помогают звучать естественно и избегать типичных грамматических ошибок.
</a:t>
            </a:r>
            <a:endParaRPr lang="en-US" sz="11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диалога в магазине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реплики помогают уверенно начать разговор, уточнить детали и завершить покупку вежливо и естественно.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реплики позволяют поддерживать диалог, уточнять условия покупки и вести себя вежливо в реальной ситуации.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фразы повседневного общения в магазине; учебная подборка.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расходов на неделю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показывает, что бюджет можно распределить не только на текущие траты, но и на финансовую подушку.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сумма работает эффективнее, если заранее выделить долю на накопления и непредвиденные расходы.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условного недельного бюджета для обсуждения на уроке, 2025.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развивается через тему spending money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Лексическая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учащиеся осваивают слова о тратах, накоплениях, оплате и бюджете. Это создаёт основу для понимания бытовых ситуаций и более точного выражения мыслей на английском.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Речевая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формируются короткие аргументированные высказывания: сравнение цен, объяснение выбора, описание привычек и последствий покупок. Здесь особенно важны Present Simple и частотность.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Жизненная компетенция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тема связывается с реальными решениями: карманные деньги, транспорт, онлайн-платежи, импульсивные покупки. Ученик учится говорить о деньгах осознанно и ответственно.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для осознанных расходов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spending money объединяет лексику, грамматику и жизненные ситуации. Она помогает говорить о тратах, бюджете и накоплениях точно, уверенно и по-настоящему практично.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2026-05-31T13:42:43Z</dcterms:created>
  <dcterms:modified xsi:type="dcterms:W3CDTF">2026-05-31T13:42:43Z</dcterms:modified>
</cp:coreProperties>
</file>