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удивления и беспокойства в английском языке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реагировать: surprise и concern в английской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нужны в школе, дома и среди друзей: при оценках, новостях, планах, здоровье, ошибках и неожиданных событиях. Важно уметь выбирать короткую и естественную фразу для диалога и устного ответа.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выражения встречаются у девятиклассника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Wow! выражает и удивление, и восхищение. Эта реплика особенно уместна, когда новость приятная, неожиданная или просто очень впечатляющая.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радости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чаще выбирают короткие конструкции без сложной грамматики. Они легче запоминаются и звучат естественнее в школьных диалогах.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can’t believe it! и You’re kidding! подходят для шока, сомнения или реакции на событие, которое кажется почти невозможным.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сильное удивление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way! и Are you serious? показывают, что информация кажется невероятной. Такие фразы хорошо передают сильную реакцию без длинных объяснений.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недоверие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Really? подходит, когда новость удивляет, но не шокирует. Это короткий и естественный ответ, который часто звучит в обычном разговоре подростков.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реакция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Удивление: самые частотные английские фразы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сообщает, что контрольную перенесли на завтра, и класс сразу реагирует короткими репликами. Брови поднимаются, пауза становится заметной, а затем звучит: What? или Really? Такое удивление легко узнать по лицу и тону.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новость на уроке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показывает высокий балл за сложную работу, и ответ почти всегда приходит мгновенно: No way! или You’re kidding! В этот момент глаза широко открываются, а рот приоткрывается от неожиданности и радостного шока.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результат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удивление в разговоре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показать разную степень удивления в живой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реплика, тем естественнее она звучит в устном общении подростков.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и разговорные шаблоны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удивления и их сила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500220"/>
            <a:ext cx="439200" cy="351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worried about… показывает, что говорящий думает о состоянии человека, оценке или важном событии. Фраза звучит спокойно и вежливо.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человеке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 it’s all right. и You look upset. передают сочувствие без давления. Такие реплики помогают поддержать друга и не звучат резко.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пожелание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wrong? подходит, если заметно, что что-то пошло не так. Фраза короткая, прямолинейная и часто используется в разговоре.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проблемы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all right? выражает внимание и заботу. Она особенно уместна, когда человек выглядит плохо, устало или растерянно.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собеседника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everything okay? помогает мягко узнать, всё ли в порядке. Это удобная реплика, когда собеседник выглядит расстроенным или уставшим.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состояния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Беспокойство: основные фразы для заботы и тревоги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выбора реплики по типу ситуации и объекту внимания.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фразу для выражения беспокойства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вдруг появляется подарок, и лицо мгновенно меняется: глаза становятся шире, брови поднимаются, а на губах появляется улыбка. Здесь естественно звучит surprise, потому что событие неожиданное и приятное.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после уроков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одноклассник молчит, опускает глаза и выглядит напряжённым. В такой ситуации нужна concern: What’s wrong? или Are you all right? Здесь важны забота и внимание, а не удивление.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явно не по себе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surprise и concern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показывает, как часто эмоции возникают в повседневных школьных и семейных разговорах.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concern немного разнообразнее, но surprise чаще связан с приятными новостями и изменениями.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школьных диалогов, 9 класс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ситуации чаще вызывают эти эмоции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got 100? — Really? Такой ответ звучит коротко и естественно, когда новость кажется неожиданной. Реплика передаёт лёгкое удивление без лишних слов и легко запоминается.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балл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going to the museum tomorrow. — No way! Здесь удивление связано с внезапным планом. Короткая реакция помогает быстро показать эмоцию в разговоре между друзьями.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завтра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test is tomorrow? — I can’t believe it! Эта фраза передаёт сильное удивление и недоверие. Она подходит, когда новость кажется слишком внезапной или неприятной.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проверка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team won first place. — Wow! Такая реакция выражает радость и восхищение сразу. Она особенно уместна, когда сюрприз приятный и очень впечатляющий.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команды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удивлением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Are you okay? звучит мягко и уместно, когда по внешнему виду заметно, что человеку некомфортно. Она показывает внимание без давления и помогает начать спокойный разговор.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друге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hope everything is all right. звучит уважительно и поддерживает собеседника, даже если деталей ещё нет. Это хороший вариант для разговора с одноклассником, другом или учителем.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пожелание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worried about your ankle. выражает не просто интерес, а настоящую заботу о состоянии человека. Такая фраза особенно уместна, если боль мешает учёбе, спорту или обычной активности.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за здоровье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wrong? подходит, если друг молчит, огорчён или ведёт себя необычно. Эта короткая реплика быстро переводит внимание на причину трудности и остаётся естественной в школьном диалоге.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проблемы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беспокойством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реплики помогает понять, какая эмоция звучит естественнее всего: вопрос чаще связан с заботой, а восклицание — с удивлением.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лучше передают concern, а восклицания — surprise; утверждения подходят и для заботы, и для сильной эмоциональной реакции.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и разговорные шаблоны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утверждения и восклицания в эмоциях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seriously особенно хорошо подходит, когда речь идёт о важной проблеме. Оно делает фразу более убедительной и показывает, что говорящий воспринимает ситуацию всерьёз.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озабоченность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удобнее всего выбирать короткие слова-усилители, потому что их легко вставить в реплику и произнести быстро, не теряя естественности и ясности смысла.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усилители в речи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really, so, absolutely и unbelievably помогают показать разную степень surprise. Чем сильнее усилитель, тем ярче звучит реакция: от простого интереса до настоящего шока или восхищения.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или сильное удивление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concern часто используют a little, a bit и quite. Они позволяют звучать вежливо и не слишком драматично, если нужно показать лёгкое беспокойство о человеке или ситуации.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тревога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 эмоций в английской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быстро собрать естественную фразу для surprise или concern на основе готовой модели.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эмоциональной реплики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звучать по-разному: всё зависит от выбранного слова, интонации и того, насколько говорящий хочет усилить реакцию.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эмоциональной силы реплика становится либо более восклицательной, либо более тревожной; короткие усилители помогают точно настроить оттенок смысла.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эмоций по теме surprise и concern
</a:t>
            </a:r>
            <a:endParaRPr lang="en-US" sz="1355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эмоциональной силы в 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surprise лицо обычно становится очень открытым: брови поднимаются, глаза расширяются, рот слегка приоткрывается. Такие признаки помогают понять эмоцию ещё до слов и делают реплику убедительнее.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удивление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невербальные сигналы совпадают со словами, собеседник быстрее понимает смысл реплики. Поэтому при устной речи важно следить не только за фразой, но и за выражением лица.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Concern часто читается по сжатым губам, опущенным плечам и осторожным движениям. Человек как будто старается не мешать и одновременно показывает, что готов помочь.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 тревога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нередко сопровождается быстрыми движениями рук, а беспокойство — замедленной, закрытой позой. По этим подсказкам легче отличить восторг от тревоги в живом общении.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поза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подсказки при удивлении и беспокойстве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ученики путают эмоции, говорят слишком длинно и переводят фразы дословно, поэтому короткие шаблоны и правильный контекст особенно важны.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учебных репликах по теме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мешают звучать естественно в английском диалоге.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шаблоны помогают быстрее реагировать в разговоре и выбирать фразу по смыслу, а не переводить её дословно с русского.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фраза помогает быстро передать реакцию и сохранить естественный темп диалога.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для школьного общения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фраз для школьных ситуаций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75" y="3217325"/>
            <a:ext cx="3285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помогает отработать surprise: учащийся может сказать Really? или No way! , если контрольная оказалась внезапной. Затем можно добавить concern, если кто-то переживает за подготовку.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тест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урока или приятное сообщение вызывают surprise: Wow! или Really? подходят лучше всего. Затем можно уточнить детали и продолжить разговор короткими естественными репликами.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хорошая новость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показать concern: What’s wrong? или Are you okay? помогают узнать причину пропуска. Такая реплика звучит по-дружески и не выглядит слишком официальной.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тренировка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ситуации особенно важны вежливые слова заботы: I’m worried about you. и I hope you’re okay. Они показывают внимание и поддерживают собеседника без лишнего давления.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самочувствие друга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хорошей новости уместны Wow! или I can’t believe it!; они передают радость и удивление. Это полезно для диалогов о победах, грамотах и школьных достижениях.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награда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школьных жизненных ситуациях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эмоциях в английской речи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 беспокойство легко различить по смыслу, интонации и готовым фразам. Если выбирать короткую реплику по ситуации, английский диалог звучит естественно и понятно.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2026-05-31T11:25:18Z</dcterms:created>
  <dcterms:modified xsi:type="dcterms:W3CDTF">2026-05-31T11:25:18Z</dcterms:modified>
</cp:coreProperties>
</file>