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клеток: ключевые понятия и значение в биологии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специализированных клеток, фундамент развития живых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дифференцировки в развитии организмов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обеспечивает сложность многоклеточных форм. В эмбриогенезе однородные клетки превращаются в различные типы, формируя ткани и органы, поддерживающие жизнедеятельность взрослого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— процесс превращения универсальных клеток в специализированные с присущими им морфологическими и функциональными чертами, обеспечивающими разнообразие тканей.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дифференцировка клеток?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этого процесса клетки теряют способность превращаться в другие типы, сокращается их потенциал, что обеспечивает выполнение конкретных биологических задач.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специализация необходима для правильного развития органов и поддержания их функций в зрелом организме.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стволовых клеток в формировании клеточного разнообразия
</a:t>
            </a:r>
            <a:endParaRPr lang="en-US" sz="206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Эмбриональные стволовые клетки: универсальные строительные элементы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способностью превращаться во все типы клеток организма. Они находятся в ранних стадиях эмбрионального развития и служат основой формирования тканей и органов.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Кроветворные стволовые клетки и их роль в обновлении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в костном мозге, эти клетки дифференцируются в различные виды кровяных клеток, обеспечивая постоянное обновление крови и иммунную защиту организма.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Самообновление как ключевая особенность стволовых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поддерживать собственный пул за счёт деления, сохраняя при этом незрелость, что позволяет им длительно участвовать в регенерации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факторы, такие как Oct4, Sox2 и Nanog, управляют генами, поддерживающими плюрипотентность стволовых клеток, поддерживая их недифференцированное состояние.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начале дифференцировки активируются специализированные гены, контролирующие формирование определённых клеточных типов и функций.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подавление генов плюрипотентности предотвращает возврат к менее специализированным состояниям, закрепляя судьбу клетки.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сигналов регулирует сложные цепочки экспрессии, обеспечивающие точность и стабильность процесса развития.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регуляции дифференцировки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регуляция процесса дифференцировки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изменения, включая метилирование ДНК и модификации гистонов, регулируют доступность генов для транскрипции на уровне структуры хроматина.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Морфогены и ростовые факторы создают градиенты, направляющие клетки по определённым путям развития и формируя разнообразие тканей.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обеспечивают устойчивость и точность программ дифференцировки, влияя на длительную память клеток о специализации.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Высокоспециализированные клетки: формы и функции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Нейроны: проводники нервных импульсов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разветвлённым аксонам и дендритам нейроны передают сигналы по всему организму, обеспечивая координацию и восприятие окружающей среды.
</a:t>
            </a:r>
            <a:endParaRPr lang="en-US" sz="1083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транспортёры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Потеряв ядро и приобретя специфическую форму, эритроциты эффективно переносят кислород между лёгкими и органами, жизненно необходимые для обмена веществ.
</a:t>
            </a:r>
            <a:endParaRPr lang="en-US" sz="105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Миоциты: двигатели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белки в миоцитах упорядочены для эффективного сокращения мышц, обеспечивая движение и поддержку структуры тела.
</a:t>
            </a:r>
            <a:endParaRPr lang="en-US" sz="11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потенции отражает рост специализации и уменьшение способности клеток к изменению функций с прогрессом развития.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потенции клеток при развитии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демонстрирует ограничение выбора клеток по мере их специализации и закрепления функциональной роли.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современных исследований в области клеточной биологии, 2023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количество градиентов морфогенов, влияющих на формирование нервной трубки у позвоночных.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эмбрионального развития, журнал Developmental Biology, 2022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этих сигналов создаёт пространственную организацию клеток, определяя их дальнейшую специализацию и функции в ткани.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индукции и взаимодействия клеток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действия индукции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Индукция — процесс, при котором одна клетка изменяет поведение соседней через прямой контакт или перенос сигналов. Это запускает каскад изменений в экспрессии генов.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Межклеточные сигнальные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TGF-бета, Wnt и Notch служат сигналами, регулирующими судьбу клеток во время эмбрионального развития, обеспечивая координацию морфогенеза.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передачи сигнала при дифференцировке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современной молекулярной биологии и клеточной физиологии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926761"/>
            <a:ext cx="4000500" cy="25120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типов стволовых клеток по потенции, источникам и возможностям дифференцировки.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стволовых клеток: сравнение потенциала и примеров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Потенция стволовых клеток снижается с ростом специализации, отражая ограничение их дифференцировочного потенциала.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 (2021)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как финальный этап дифференцировки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— это запрограммированное исчезновение клеток, что обеспечивает правильное формирование органов, удаляя ненужные или поврежденные клетки для поддержания гомеостаза.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исчезновение межпальцевых тканей у млекопитающих, что способствует отделению пальцев, а также образование каналов и полостей внутри тканей.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Контролируемый процесс апоптоза предотвращает развитие аномалий и опухолей, обеспечивая сбалансированный рост и поддержание функций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клеток: случаи транспозиции и редифференцировки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конечности у аксолотля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Аксолотль способен восстанавливать утраченные конечности путем депрограммирования зрелых клеток и их последующей редифференцировки. Этот процесс позволяет создавать различные типы тканей заново после травмы.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пластичности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людей пластичность клеток сдерживается по сравнению с аксолотлями, что ограничивает их способность к регенерации. Тем не менее, исследования направлены на усиление редифференцировки для медицинских целей.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регуляции дифференцировки могут привести к врожденным порокам развития, вызывая аномалии формирования органов и тканей.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миелолейкоз развивается из-за мутации гена BCR-ABL, вызывающей бесконтрольное деление кроветворных клеток без их правильной дифференцировки.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Дефекты в сигнальных путях Wnt и Notch связаны с различными аномалиями развития и повышенным риском онкологических процессов.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клеточной судьбы ухудшают функцию тканей и могут привести к дегенеративным заболеваниям и иммунным дисфункциям.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Патологии: нарушения дифференцировки и их последствия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дифференцировки в регенеративной медицине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Индуцированные плюрипотентные стволовые клетки (iPS)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iPS-клеток позволяет перепрограммировать взрослые клетки в стволовые, из которых затем получают различные типы тканей для терапии поврежденных органов.
</a:t>
            </a:r>
            <a:endParaRPr lang="en-US" sz="99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кардиомиоцитов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из iPS-клеток кардиомиоциты активно исследуются для ремонта сердца после инфаркта, восстанавливая функции повреждённой ткани.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нейронов при травмах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iPS-клеток в нейроны открывает перспективы лечения повреждений спинного мозга и нейродегенеративных заболеваний с восстановлением утраченных функций.
</a:t>
            </a:r>
            <a:endParaRPr lang="en-US" sz="11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модификации, такие как метилирование ДНК, регулируют активность генов без изменения последовательности, обеспечивая стабильность клеточного типа.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и клеточная память: устойчивость дифференцированных состояний
</a:t>
            </a:r>
            <a:endParaRPr lang="en-US" sz="2962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Ацетилирование и деацетилирование гистонов меняет структуру хроматина, влияя на доступность генов для транскрипции в процессе специализации.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механизмы создают долговременную «память» клетки, поддерживая фенотип и функции через множество делений даже при общем генетическом материале.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00" y="2057775"/>
            <a:ext cx="29505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75" y="3120774"/>
            <a:ext cx="2950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технологические достижения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Одноклеточное секвенирование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анализировать генетическую активность каждой клетки индивидуально, выявляя траектории дифференцировки и клеточные особенности.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редактирование CRISPR/Cas9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точного изменения ДНК помогает изучать роли отдельных генов в дифференцировке и создавать модели заболеваний.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органоидов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трёхмерные структуры органов in vitro используются для моделирования патологий, тестирования лекарств и изучения процессов развития.
</a:t>
            </a:r>
            <a:endParaRPr lang="en-US" sz="10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дифференцировки у многоклеточных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специализированных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организации организмов сопровождалось появлением специализированных клеток, обеспечивающих разнообразие функций и сегрегацию задач в тканях и органах. Это ключ к адаптивности и жизнеспособности.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регуляторных механизмов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белков-регуляторов и сигнальных путей позволила создавать уникальные клеточные типы и обеспечила сложную интеграцию клеточных программ, что способствовало биоразнообразию и развитию новых форм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дифференцировки открывает новые возможности для медицины и биотехнологий, улучшая понимание механизмов развития, лечения болезней и создания искусственных тканей для будущих применений.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дифференцировки клеток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2026-05-09T23:10:42Z</dcterms:created>
  <dcterms:modified xsi:type="dcterms:W3CDTF">2026-05-09T23:10:42Z</dcterms:modified>
</cp:coreProperties>
</file>