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транспорта
</a:t>
            </a:r>
            <a:pPr algn="l" indent="0" marL="0">
              <a:lnSpc>
                <a:spcPct val="90000"/>
              </a:lnSpc>
              <a:buNone/>
            </a:pPr>
            <a:r>
              <a:rPr lang="en-US" sz="259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Путешествуем пешком, на колёсах, по воде и в небе.
</a:t>
            </a:r>
            <a:endParaRPr lang="en-US" sz="2595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помогает людям и грузам перемещаться между домом, школой, магазином и другими городами.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транспорт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транспорта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Наземный, водный и воздушный транспорт — это главные большие группы. Они различаются средой движения, скоростью и тем, насколько далеко можно уехать.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виды транспорта подходят для дальних поездок и перевозки большого числа людей, другие — для коротких маршрутов и быстрых перемещений по району.
</a:t>
            </a:r>
            <a:endParaRPr lang="en-US" sz="933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средства
</a:t>
            </a:r>
            <a:pPr algn="l" indent="0" marL="0">
              <a:lnSpc>
                <a:spcPct val="115000"/>
              </a:lnSpc>
              <a:buNone/>
            </a:pPr>
            <a:r>
              <a:rPr lang="en-US" sz="4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основным видам добавляют и другие средства: велосипед, самокат, ролики, метро, фуникулёр и канатную дорогу. Они помогают решать разные задачи в городе.
</a:t>
            </a:r>
            <a:endParaRPr lang="en-US" sz="1030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делают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4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выбор транспорта зависит не только от маршрута, но и от времени, удобства, стоимости и условий дороги или местности.
</a:t>
            </a:r>
            <a:endParaRPr lang="en-US" sz="103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Наземный транспорт: что к нему относится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672751" y="4083602"/>
            <a:ext cx="4982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возможности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вида свои особенности: где-то важнее скорость, где-то вместимость, а где-то простота маршрута и доступность для пассажиров.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72751" y="3400652"/>
            <a:ext cx="4982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ежедневных маршрутов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Наземный транспорт особенно важен в повседневной жизни, потому что связывает дома, школы, остановки и станции без сложных пересадок.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72751" y="2717699"/>
            <a:ext cx="4982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коротких поездок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часто относят к наземному транспорту: он удобен на коротких расстояниях и подходит для поездок по дворам, паркам и велодорожкам.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72751" y="2034752"/>
            <a:ext cx="4982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рельсам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Трамваи, троллейбусы, поезда и метро движутся по рельсам или выделенным линиям, что помогает перевозить людей более организованно.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72751" y="1369450"/>
            <a:ext cx="4982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дорогам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Автомобили, автобусы и мотоциклы двигаются по дорогам, поэтому быстро соединяют разные части города и посёлка, где есть дорожная сеть.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транспорт: примеры и назначение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суда
</a:t>
            </a:r>
            <a:pPr algn="l" indent="0" marL="0">
              <a:lnSpc>
                <a:spcPct val="115000"/>
              </a:lnSpc>
              <a:buNone/>
            </a:pPr>
            <a:r>
              <a:rPr lang="en-US" sz="26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Лодки и катера подходят для недальних поездок по рекам, озёрам и прибрежным участкам, где движение по воде удобно и безопасно.
</a:t>
            </a:r>
            <a:endParaRPr lang="en-US" sz="1064" dirty="0"/>
          </a:p>
        </p:txBody>
      </p:sp>
      <p:sp>
        <p:nvSpPr>
          <p:cNvPr id="12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Перевозка грузов
</a:t>
            </a:r>
            <a:pPr algn="l" indent="0" marL="0">
              <a:lnSpc>
                <a:spcPct val="115000"/>
              </a:lnSpc>
              <a:buNone/>
            </a:pPr>
            <a:r>
              <a:rPr lang="en-US" sz="26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Грузовые суда важны для перевозки крупных и тяжёлых товаров. Водный путь часто выгоден там, где нужно перемещать много груза.
</a:t>
            </a:r>
            <a:endParaRPr lang="en-US" sz="1064" dirty="0"/>
          </a:p>
        </p:txBody>
      </p:sp>
      <p:sp>
        <p:nvSpPr>
          <p:cNvPr id="13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Переправа между берегами
</a:t>
            </a:r>
            <a:pPr algn="l" indent="0" marL="0">
              <a:lnSpc>
                <a:spcPct val="115000"/>
              </a:lnSpc>
              <a:buNone/>
            </a:pPr>
            <a:r>
              <a:rPr lang="en-US" sz="26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Паромы перевозят людей, автомобили и иногда груз через реки, проливы и другие водные преграды, сокращая путь между берегами.
</a:t>
            </a:r>
            <a:endParaRPr lang="en-US" sz="1064" dirty="0"/>
          </a:p>
        </p:txBody>
      </p:sp>
      <p:sp>
        <p:nvSpPr>
          <p:cNvPr id="14" name="Text 5"/>
          <p:cNvSpPr txBox="1"/>
          <p:nvPr/>
        </p:nvSpPr>
        <p:spPr>
          <a:xfrm>
            <a:off x="468900" y="40025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Пассажирские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26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Теплоходы и пассажирские суда используются для более длинных маршрутов и прогулок, особенно там, где есть развитые водные маршруты.
</a:t>
            </a:r>
            <a:endParaRPr lang="en-US" sz="1064" dirty="0"/>
          </a:p>
        </p:txBody>
      </p:sp>
      <p:sp>
        <p:nvSpPr>
          <p:cNvPr id="15" name="Text 6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отдыха и спорта
</a:t>
            </a:r>
            <a:pPr algn="l" indent="0" marL="0">
              <a:lnSpc>
                <a:spcPct val="115000"/>
              </a:lnSpc>
              <a:buNone/>
            </a:pPr>
            <a:r>
              <a:rPr lang="en-US" sz="26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Яхты чаще используют для отдыха и спорта. Водный транспорт может быть и практичным, и удобным для досуга.
</a:t>
            </a:r>
            <a:endParaRPr lang="en-US" sz="106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494" y="1202340"/>
            <a:ext cx="2381812" cy="247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Воздушный транспорт: где он незаменим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720350" y="1519939"/>
            <a:ext cx="24102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дальние рейсы
</a:t>
            </a:r>
            <a:pPr algn="l" indent="0" marL="0">
              <a:lnSpc>
                <a:spcPct val="115000"/>
              </a:lnSpc>
              <a:buNone/>
            </a:pPr>
            <a:r>
              <a:rPr lang="en-US" sz="4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 особенно полезны, когда нужно быстро преодолеть большое расстояние между городами или странами и сэкономить много времени в пути.
</a:t>
            </a:r>
            <a:endParaRPr lang="en-US" sz="888" dirty="0"/>
          </a:p>
        </p:txBody>
      </p:sp>
      <p:sp>
        <p:nvSpPr>
          <p:cNvPr id="12" name="Text 3"/>
          <p:cNvSpPr txBox="1"/>
          <p:nvPr/>
        </p:nvSpPr>
        <p:spPr>
          <a:xfrm>
            <a:off x="720350" y="2809555"/>
            <a:ext cx="24102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4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Дирижабли встречаются редко, но они показывают, что воздушный транспорт может иметь разные формы и задачи, не только пассажирские перелёты.
</a:t>
            </a:r>
            <a:endParaRPr lang="en-US" sz="888" dirty="0"/>
          </a:p>
        </p:txBody>
      </p:sp>
      <p:sp>
        <p:nvSpPr>
          <p:cNvPr id="13" name="Text 4"/>
          <p:cNvSpPr txBox="1"/>
          <p:nvPr/>
        </p:nvSpPr>
        <p:spPr>
          <a:xfrm>
            <a:off x="6043249" y="2809555"/>
            <a:ext cx="24102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4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Беспилотные аппараты используют для наблюдения, съёмки, доставки и специальных работ, где важно действовать точно и быстро.
</a:t>
            </a:r>
            <a:endParaRPr lang="en-US" sz="888" dirty="0"/>
          </a:p>
        </p:txBody>
      </p:sp>
      <p:sp>
        <p:nvSpPr>
          <p:cNvPr id="14" name="Text 5"/>
          <p:cNvSpPr txBox="1"/>
          <p:nvPr/>
        </p:nvSpPr>
        <p:spPr>
          <a:xfrm>
            <a:off x="6043249" y="1519939"/>
            <a:ext cx="24102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там, где сложно
</a:t>
            </a:r>
            <a:pPr algn="l" indent="0" marL="0">
              <a:lnSpc>
                <a:spcPct val="115000"/>
              </a:lnSpc>
              <a:buNone/>
            </a:pPr>
            <a:r>
              <a:rPr lang="en-US" sz="4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Вертолёты могут взлетать и садиться почти без длинной взлётной полосы, поэтому их применяют в труднодоступных местах и в спасательных операциях.
</a:t>
            </a:r>
            <a:endParaRPr lang="en-US" sz="888" dirty="0"/>
          </a:p>
        </p:txBody>
      </p:sp>
      <p:sp>
        <p:nvSpPr>
          <p:cNvPr id="15" name="Text 6"/>
          <p:cNvSpPr txBox="1"/>
          <p:nvPr/>
        </p:nvSpPr>
        <p:spPr>
          <a:xfrm>
            <a:off x="720350" y="4099203"/>
            <a:ext cx="76926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скорости
</a:t>
            </a:r>
            <a:pPr algn="l" indent="0" marL="0">
              <a:lnSpc>
                <a:spcPct val="115000"/>
              </a:lnSpc>
              <a:buNone/>
            </a:pPr>
            <a:r>
              <a:rPr lang="en-US" sz="42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достоинство воздушного транспорта — высокая скорость на больших расстояниях, когда другие виды транспорта занимают гораздо больше времени.
</a:t>
            </a:r>
            <a:endParaRPr lang="en-US" sz="92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931" y="1291100"/>
            <a:ext cx="263288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056" y="1291100"/>
            <a:ext cx="263288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931" y="3055087"/>
            <a:ext cx="263288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1056" y="3055087"/>
            <a:ext cx="263288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Вспомогательные виды и городские системы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помогает быстро перевозить много пассажиров в крупном городе и не зависит от пробок на дорогах, поэтому часто становится основой городской поездки.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Канатная дорога удобна там, где есть перепады высоты или трудный рельеф. Она соединяет точки, между которыми обычному транспорту ехать неудобно.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Канатная дорога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Фуникулёр поднимает пассажиров по крутым склонам и часто используется в городах с холмами, где важно преодолеть подъём быстро и безопасно.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Фуникулёр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Лифт тоже относится к вспомогательным системам: он перемещает людей между этажами и помогает в зданиях, где подъём пешком был бы слишком долгим.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Лифт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видов транспорта из плана презентации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транспорт удобен для поездок по своему маршруту, а общественный снижает число машин на улицах.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презентации общественный транспорт представлен шире: он перевозит больше людей и подходит для совместных поездок.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и общественный транспорт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1600" y="2954214"/>
            <a:ext cx="4137900" cy="16810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какой транспорт выбирают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короткой поездки по району обычно выбирают пешую прогулку, велосипед или самокат. Такие варианты удобны, если путь недолгий и не требует пересадок.
</a:t>
            </a:r>
            <a:endParaRPr lang="en-US" sz="1137" dirty="0"/>
          </a:p>
        </p:txBody>
      </p:sp>
      <p:sp>
        <p:nvSpPr>
          <p:cNvPr id="11" name="Text 3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городу
</a:t>
            </a:r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школы, кружков и поездок по городу часто подходят автобус, трамвай или метро. Они помогают быстро добраться до нужного места без лишних затрат.
</a:t>
            </a:r>
            <a:endParaRPr lang="en-US" sz="1137" dirty="0"/>
          </a:p>
        </p:txBody>
      </p:sp>
      <p:sp>
        <p:nvSpPr>
          <p:cNvPr id="12" name="Text 4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Далёкая 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дальних семейных поездок и путешествий между городами выбирают поезд или самолёт. Они особенно удобны, когда расстояние большое и нужно сэкономить время.
</a:t>
            </a:r>
            <a:endParaRPr lang="en-US" sz="113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типа транспорта помогают быстро сравнивать способы поездок.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Классификация, использованная в презентации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разделе достаточно помнить главное деление транспорта по владельцу и числу пассажиров.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954" y="1394038"/>
            <a:ext cx="7060092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один вид транспорта не превосходит все остальные сразу: выбор всегда зависит от расстояния, числа пассажиров и условий поездки.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свойств основных видов транспорта, изучаемых в школьном курсе окружающего мира/географии.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ключевым критериям показывает: у каждого вида транспорта есть сильные стороны и ограничения. Для дальних поездок важна скорость, для городских — вместимость и удобство, а для коротких маршрутов — низкая стоимость.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минусы по главным критериям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группы транспорта помогают оценивать поездку по разным критериям.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транспорта по основным видам: наземный, водный и воздушный.
</a:t>
            </a:r>
            <a:endParaRPr lang="en-US" sz="934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группы транспорта помогают быстро сравнить выбор: чем длиннее маршрут, тем важнее скорость и удобство, а для коротких поездок чаще решают стоимость и доступность.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дорожного движения и рекомендации по безопасному поведению в автобусе, метро и поезде.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действовать безопасно на земле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поездки требуют строгого соблюдения правил и указаний экипажа.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для пассажиров водного и воздушного транспорта.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воде и в воздухе особенно важны инструкции экипажа: ошибки здесь опаснее, а безопасность держится на дисциплине. Поэтому у пассажира есть только одно верное правило — внимательно слушать и выполнять команды.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источника городского вреда — выхлопы и шум — становятся заметно слабее при выборе общественного транспорта.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экологические выводы о влиянии транспорта на воздух и шум в городе.
</a:t>
            </a:r>
            <a:endParaRPr lang="en-US" sz="964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от транспорта особенно заметны в городах, где много личных машин. Чем чаще люди выбирают общественный и электрический транспорт, тем меньше загрязнение воздуха на одного пассажира.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привычки помогают уменьшить лишние выбросы каждый день.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рекомендации по экологичному поведению в городе.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школьника самый простой экологичный выбор — пройтись пешком, поехать на велосипеде или выбрать автобус и метро вместо лишней поездки на машине.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транспорта в трёх коротких сюжетах
</a:t>
            </a:r>
            <a:endParaRPr lang="en-US" sz="2364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телеги до паруса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пользовались телегами, лодками и парусными судами: движение зависело от силы животных, ветра и дорог. Такие поездки были медленными, но именно они связали между собой первые поселения и торговые пути.
</a:t>
            </a:r>
            <a:endParaRPr lang="en-US" sz="946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 железных дорог и моторов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на первый план вышли паровозы: рельсы позволили перевозить много людей и грузов на большие расстояния. Затем появились автомобили и массовая авиация, и мир стал двигаться быстрее, чем когда-либо прежде.
</a:t>
            </a:r>
            <a:endParaRPr lang="en-US" sz="910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решения для 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транспорт меняется снова: на улицах появляются электробусы и электромобили, рядом с ними — велосипеды и самокаты. Отдельное направление — автоматическое управление, которое постепенно проходит испытания на закрытых маршрутах.
</a:t>
            </a:r>
            <a:endParaRPr lang="en-US" sz="85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реальных направлений уже меняют городской транспорт.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тенденции развития транспорта: электробусы, каршеринг, городские велосипеды и испытания беспилотных маршрутов.
</a:t>
            </a:r>
            <a:endParaRPr lang="en-US" sz="747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направления уже определяют транспорт будущего: электричество, автоматическое управление, совместные поездки и микромобильность. Эти решения нужны не ради фантазии, а ради меньших пробок, шума и выбросов.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052896"/>
            <a:ext cx="4374900" cy="13961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транспорта по среде движения и назначению.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разные группы транспорта решают разные задачи: одни удобны в городе, другие — на воде или в небе, третьи помогают там, где путь сложный или короткий.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транспорта не заменяют друг друга полностью: они дополняют систему перевозок и подходят для разных условий.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повторение классификации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вокруг нас: выбираем разумно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помогает людям и грузам двигаться, но выбор всегда требует оценки расстояния, цены, скорости и безопасности. Если помнить правила и чаще выбирать общественный или электрический транспорт, поездки становятся удобнее и экологичнее.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2026-07-25T14:41:00Z</dcterms:created>
  <dcterms:modified xsi:type="dcterms:W3CDTF">2026-07-25T14:41:00Z</dcterms:modified>
</cp:coreProperties>
</file>