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методов селекции: актуальность для современного мира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развивает сельское хозяйство, медицину и биотехнологии, повышая урожайность и устойчивость.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современные цели селекции
</a:t>
            </a:r>
            <a:endParaRPr lang="en-US" sz="349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началась 10–12 тысяч лет назад с одомашнивания. Благодаря Менделю и биотехнологиям методы развиваются, решая продовольственные и экологические задачи.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селекции и её основные цели
</a:t>
            </a:r>
            <a:endParaRPr lang="en-US" sz="3574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наука, направленная на создание новых сортов растений, пород животных и штаммов микроорганизмов с улучшенными качествами.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— повысить продуктивность культур и животных, улучшить качество продукции и её питательную ценность для общества.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селекция стремится создать организмы, устойчивые к климатическим изменениям, болезням и вредителям, способствуя развитию биотехнологий.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отбор: принципы и примеры
</a:t>
            </a:r>
            <a:endParaRPr lang="en-US" sz="2805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выбор организмов с нужными наследственными признаками для получения потомства с улучшенными свойствами, например, большими плодами или высокой молочностью.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сформировать новые сорта и породы за несколько поколений, адаптированные к местным условиям и потребностям сельского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Гибридизация: механизм получения новых качеств
</a:t>
            </a:r>
            <a:endParaRPr lang="en-US" sz="2686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заключается в скрещивании разнородных форм для комбинирования полезных признаков, улучшая урожайность и качество.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способствует повышению устойчивости растений и животных к болезням и неблагоприятным условиям окружающей среды.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кукурузы, например, обладают высокой засухоустойчивостью и способствуют значительному увеличению сбора урожая.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гибридизации позволяет создавать продуктивные и адаптивные сорта и породы, отвечающие современным требованиям агропромышленности.
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мутагенеза и их результаты в селекции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предусматривает применение химических и физических факторов для вызова наследственных изменений у растений и животных.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мутанты тщательно исследуются по морфологическим и биохимическим признакам для отбора перспективных форм.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позволил создать сорта картофеля, устойчивые к вирусам, и пшеницу с повышенной урожайностью и адаптивностью.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79311"/>
            <a:ext cx="3929100" cy="18316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методов селекции растений и животных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по применимости, скорости и стабильности признаков в растениеводстве и животноводстве.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быстрее при селекции растений, для животных требуется больше поколений, стабильность признаков зависит от метода.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биологии, практика России и мира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революция Нормана Борлоуга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 Борлоуг вывел высокоурожайные сорта пшеницы, что значительно увеличило продовольственные ресурсы во многих странах. Это обеспечило устойчивый рост урожайности и снизило голод в мире.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сортов сахарной свёклы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Выведены сорта свёклы, устойчивые к различным болезням, что повышает стабильность урожая и снижает использование химических средств защиты растений.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Морозоустойчивые сорта ржи в России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селекционеры разработали сорта ржи, способные переносить суровые зимние условия, что увеличивает урожайность в северных регионах страны.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достижения в селекции растений
</a:t>
            </a:r>
            <a:endParaRPr lang="en-US" sz="30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в селекции животных: примеры пород и признаков
</a:t>
            </a:r>
            <a:endParaRPr lang="en-US" sz="2349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Голштинская и Джерсейская коровы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породы славятся высокой молочной продуктивностью, что делает их ключевыми для молочной промышленности благодаря стабильному и высокому удою.
</a:t>
            </a:r>
            <a:endParaRPr lang="en-US" sz="1126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Бройлерные куры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Бройлеры быстро набирают мышечную массу, что сокращает сроки выращивания и увеличивает эффективность мясного производства.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тонкая шерсть овец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породы овец с тонкой шерстью, подходящей для высококачественного текстиля, что расширяет возможности отрасли производства одежды и тканей.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Штаммы Penicillium для производства пенициллина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Выведены высокопродуктивные штаммы грибов, используемых для промышленного выпуска антибиотика пенициллина, что улучшило лечение инфекций.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ферментных штаммов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мутагенеза позволяют создавать микроорганизмы с повышенным синтезом ферментов, нужных в пищевой и химической промышленности.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Межштаммовое скрещивание бактерий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бактерий используется для усиления полезных признаков, например, повышения эффективности биологической очистки воды и производства витаминов.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микроорганизмов: подходы и применение
</a:t>
            </a:r>
            <a:endParaRPr lang="en-US" sz="263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127" y="2069225"/>
            <a:ext cx="397856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у микроорганизмов: значение и примеры
</a:t>
            </a:r>
            <a:endParaRPr lang="en-US" sz="2464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полезных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позволяет создавать штаммы с улучшенной устойчивостью к антибиотикам и повышенной активностью ферментов, что расширяет возможности промышленного использования микробов.
</a:t>
            </a:r>
            <a:endParaRPr lang="en-US" sz="1068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дрожжи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штаммы дрожжей для хлебопечения и биоэтанола, сочетающие высокую скорость ферментации и стойкость к неблагоприятным условиям производства.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для очистки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гибридные бактерии, эффективно разлагающие загрязняющие вещества, что значительно улучшает качество биологической очистки сточных вод.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культур в зависимости от метода селекции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и мутантные сорта демонстрируют значительное превосходство по усреднённой урожайности, что влияет на пищевую обеспеченность.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показывают, что селекционные методы способствуют увеличению урожайности на 30–60% по сравнению с традиционными сортами.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агротехнических исследований,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Полиплоидия: роль в развитии растениеводства
</a:t>
            </a:r>
            <a:endParaRPr lang="en-US" sz="2818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заключается в увеличении числа хромосом, что приводит к формированию растений с крупными плодами, как, например, в арбузах и винограде. Такие растения часто безсемянны и привлекательны для потребителей.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размера плодов, полиплоидия усиливает устойчивость к неблагоприятным условиям, что делает культивацию растений более надёжной в сложных климатических зонах, например у клубники.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методы: генная инженерия и её возможности
</a:t>
            </a:r>
            <a:endParaRPr lang="en-US" sz="230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внедрять гены, отвечающие за устойчивость к вредителям, например, в кукурузу, снижая потребность в химических пестицидах.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 помощью генной инженерии способствует улучшению питательной ценности культур, что имеет важное значение для здоровья населения.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CRISPR/Cas9 открывает возможности точного редактирования генов, что ускоряет создание сортов с улучшенными свойствами и уменьшает побочные эффекты.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генетически модифицированные организмы проходят строгий контроль безопасности для предотвращения возможного вреда окружающей среде и человеку.
</a:t>
            </a:r>
            <a:endParaRPr lang="en-US" sz="11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сортов с помощью биотехнологии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разработки генетически модифицированных растений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устойчивости сельхозкультур к болезням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повышения защиты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методов повышения устойчивости является отбор растений с наследственно закреплённой способностью сопротивляться болезням. Также применяется скрещивание с дикими видами для введения новых устойчивых генов.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и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пшеница, устойчивая к ржавчине, и томаты, невосприимчивые к вирусу мозаики, демонстрируют значительное снижение потерь урожая, что повышает эффективность производства.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и безопасность при селекции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вызывают опасения по поводу потенциального воздействия на здоровье человека и окружающую среду, что требует тщательного контроля и исследований безопасности.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дебаты о допустимости изменения генетического материала живых организмов, в том числе возможных долгосрочных последствий для биоразнообразия.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страны вводят ограничения на выращивание ГМО, рассматривая необходимость баланса между инновациями и природными экосистемами.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24673"/>
            <a:ext cx="3950100" cy="13302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значение селекции: сельское хозяйство и медицина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сферы применения селекции, достигнутые результаты и конкретные примеры для обеих отраслей.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значительно способствует обеспечению населения пищей и медицинскими препаратами, повышая качество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научных публикаций по селекции, 2022 год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российских селекционеров: исторические и современные примеры
</a:t>
            </a:r>
            <a:endParaRPr lang="en-US" sz="2211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П.П. Лукьяненко разработал высокоурожайную озимую пшеницу, оказавшую влияние на мировое растениеводство.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Курской селекционной станции созданы морозоустойчивые сорта ржи, адаптированные к климату Центральной России.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1952 год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промышленного штамма Streptomyces griseus, облегчившее массовое производство стрептомицина.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Продолжается разработка новых сортов и пород, учитывающих вызовы современного климата и аграрных технологий.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селекции: инновации во благо общества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продолжит играть ключевую роль в обеспечении продовольствием и лекарствами, сочетая научные достижения с заботой об экологии и здоровье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2026-05-08T04:15:37Z</dcterms:created>
  <dcterms:modified xsi:type="dcterms:W3CDTF">2026-05-08T04:15:37Z</dcterms:modified>
</cp:coreProperties>
</file>