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Умножение многозначного числа на однозначное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умножать большие числа по шагам, без путаницы и ошибок.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пригодится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нам помогут таблица умножения, знание разрядов и умение складывать с переходом через десяток. Мы разложим число на части, умножим их по порядку и соберём точный ответ без лишней суеты.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письменный счёт удобен для больших чисел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состоит из трёх или четырёх цифр, легко забыть один разряд или перепутать шаги. Запись столбиком помогает держать каждый разряд на своём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ответы не теряются, а остаются видимыми прямо на странице. Так проще заметить перенос десятков и понять, откуда взялся итоговый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способ особенно полезен там, где устно считать уже неудобно. Он делает вычисления спокойными, аккуратными и почти совсем не даёт цифрам шалить.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243 как набор из трёх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243 состоит из 2 сотен, 4 десятков и 3 единиц. Если смотреть на него по разрядам, становится видно, как оно устроено. Это помогает умножать не «на глазок», а по понятным частям.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цифра на своём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вычислении важно не потерять значение цифры. Сотни остаются сотнями, десятки — десятками, единицы — единицами. Тогда ответ получается точным, а запись не превращается в загадку для детектива.
</a:t>
            </a:r>
            <a:endParaRPr lang="en-US" sz="134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увидеть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кубики, карточки сотен, десятков и единиц делают число наглядным. Ребёнок сразу видит, что большое число — это не монстр, а просто аккуратно собранная конструкция из частей.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запись числа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письменного умножения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единицы, потому что начинаем справа. Так удобно не перепутать разряды и сразу увидеть, нужно ли что-то переносить дальше.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переходим к десяткам и записываем результат строго под нужным разрядом. Это помогает не смешивать цифры и сохранять порядок вычисления.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ответе получается число больше 9, десятки не исчезают. Их нужно перенести в следующий разряд, чтобы ничего не потерялось.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умножаем сотни и добавляем всё, что было перенесено раньше. В итоге каждый разряд остаётся на своём месте, а ответ получается 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в столбик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696117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пишем столбиком, чтобы все разряды стояли ровно. Так легче следить за каждым шагом и не сбиться в вычислении.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14935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Запоминаем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больше 9, пишем только единицы, а десятки переносим в следующий шаг. Ничего не теряется.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132535" y="3441333"/>
            <a:ext cx="231066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Умножаем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справа. Умножаем цифру единиц на однозначное число и сразу смотрим, нужен ли перенос.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845723" y="3441333"/>
            <a:ext cx="231974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Переходим к следующим 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умножаем десятки, потом сотни. К каждому новому результату прибавляем то, что было перенесено раньше.
</a:t>
            </a:r>
            <a:endParaRPr lang="en-US" sz="1494" dirty="0"/>
          </a:p>
        </p:txBody>
      </p:sp>
      <p:sp>
        <p:nvSpPr>
          <p:cNvPr id="15" name="Text 6"/>
          <p:cNvSpPr txBox="1"/>
          <p:nvPr/>
        </p:nvSpPr>
        <p:spPr>
          <a:xfrm>
            <a:off x="6119393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Записываем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разряды умножены, читаем готовый ответ. Алгоритм остаётся тем же и для двух, и для трёх, и для четырёх цифр.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243 × 3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единицы: 3 × 3 = 9. Потом десятки: 4 × 3 = 12, поэтому в ответе пишем 2, а 1 переносим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умножаем сотни: 2 × 3 = 6. К нему прибавляем 1 переноса и получаем 7, значит 243 × 3 = 729.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 умножении 7 × 4, поэтому 8 пишут в ответ, а 2 переносят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нужен, чтобы не потерять десятки. Он помогает сохранить число правильным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в записи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цифры пишут подряд, не ставя их под нужные разряды. Тогда ответ получается похожим на правильный, но на самом деле совсем неверный.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243 × 3 нельзя записать как 2433. Каждая цифра должна оказаться на своём месте, иначе вычисление собьётся с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после каждого шага быстро проверять запись. Если разряды стоят ровно, а перенос учтён, ошибка не спрячется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умножения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прикинуть ответ: 243 близко к 240, а 240 × 3 = 720. Значит, число 729 выглядит вполне разумно и не вызывает тревоги.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проверить ответ обратным действием. Если умножение выполнено верно, то деление или обратная проверка покажут тот же результат без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двузначного числа на однозначное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число столбиком и сразу смотрим на разряды: единицы справа, десятки слева. Так легче не перепутать цифры и не потерять место для ответа.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Умножаем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цифру единиц на однозначное число. Если получается больше 9, пишем только единицы, а десятки запоминаем для следующего шага.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Переходим к десяткам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умножаем десятки и прибавляем перенос, если он был. Так получается правильный ответ, например 46 × 2 = 92, без лишних догадок.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трёхзначного числа на однозначное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порядок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вычислении 318 × 4, 506 × 7 или 702 × 3 порядок действий не меняется: сначала единицы, потом десятки, затем сотни. Это помогает не сбиться.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справа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идёт от правого края числа к левому. Каждый результат записывают под своим разрядом, чтобы цифры не «прыгали» и не устраивали математический фокус.
</a:t>
            </a:r>
            <a:endParaRPr lang="en-US" sz="142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остаётся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506 десятков нет, но разряд десятков всё равно существует. Поэтому ноль обязательно записывают в ответе, чтобы число не потеряло своё значение.
</a:t>
            </a:r>
            <a:endParaRPr lang="en-US" sz="1393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действия полезно посмотреть, был ли перенос и правильно ли записана цифра. Такая привычка помогает избежать ошибок ещё до получения итогового ответа.
</a:t>
            </a:r>
            <a:endParaRPr lang="en-US" sz="13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жизни: одинаковые наборы предметов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наборе 124 карандаша. Если таких наборов 5, удобно не пересчитывать карандаши по одному, а сразу умножить 124 на 5 и получить 620.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задачи встречаются каждый день: коробки с фломастерами, пачки тетрадей, пакеты конфет. Умножение помогает быстро узнать общее количество одинаковых предметов и не устать от подсчёта.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выражениях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300 + 24 × 3 сначала получаем 72, а потом прибавляем 300. Так выходит 372, и ответ получается правильным.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порядок, результат изменится. Поэтому правило простое и полезное: сначала действия посложнее внутри выражения, потом остальные шаги.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есть умножение и сложение, сначала считают умножение. Так число 24 × 3 находят раньше, чем прибавляют 300.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записи числа аккуратно и ровно. Это как поставить кубики по местам: если один убежал, весь домик может перекоситься.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справа налево и не забываем про перенос. Каждый следующий шаг опирается на предыдущий, поэтому спешка здесь совсем не помощник.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способ на разных примерах: 214 × 2, 305 × 4, 438 × 3, 620 × 5. Меняются цифры, а алгоритм остаётся тем 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что цифры стоят под нужными разрядами. Когда числа расположены правильно, даже пример с тремя нулями не пугает.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 в столбик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после вычисления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смотрим, всё ли правильно перенесено и не потерялась ли цифра. Потом ещё раз читаем запись сверху вниз, как внимательный детектив с лупой.2. Если ответ выглядит слишком большим или слишком маленьким, делаем быструю прикидку. Так легче заметить ошибку и не отправить в тетрадь числовую «шалость».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проверки полезно сказать себе: «Посчитал, проверил, убедился». Эта короткая фраза напоминает, что работа не заканчивается на последней цифре.2. Самопроверка нужна не только в конце, но и после трудного шага. Тогда ошибка не успеет спрятаться.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86915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86915"/>
            <a:ext cx="750900" cy="600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и письменный счёт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удобен для коротких примеров с маленькими числами. Ответ легко удержать в памяти, а решение получается быстрым и почти без записей.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нужен, когда число большое или вычисление должно быть особенно точным. Запись помогает не забыть ни один разряд и не перепутать шаги.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и письменный счёт дают один и тот же результат. Разница в том, что письменный способ лучше поддерживает внимание, когда числа становятся длиннее.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причины ошибок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перенос. Если десяток не записать вовремя, следующий шаг уже начнёт спорить с правильным ответом.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 поставить цифры по разрядам. Тогда число выглядит почти правильно, но на самом деле уже сбилось с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с нулём, например 506, легко забыть про пустой разряд десятков. Но ноль не пропадает: он честно хранит место числа.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тоже мешает. В письменном умножении аккуратность важнее скорости, потому что одна пропущенная цифра может изменить весь результат, как маленькая кнопка, которая выключает большой фонарик.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памятка по умножению в столбик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Запиши и начни справа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записывают аккуратно по разрядам. Затем умножают справа налево: единицы, десятки, сотни. Если появляется перенос, его обязательно сохраняют для следующего шага.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ещё раз посмотреть на запись и оценить ответ. Короткая памятка помогает быстро вспомнить порядок действий и не перепутать важные шаги.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большого умножения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умножение многозначного числа на однозначное держится на трёх опорах: разряды, перенос и проверка. Когда они работают вместе, даже длинные числа становятся понятными и совсем не страшными.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2026-05-24T11:07:31Z</dcterms:created>
  <dcterms:modified xsi:type="dcterms:W3CDTF">2026-05-24T11:07:31Z</dcterms:modified>
</cp:coreProperties>
</file>