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стран современного мира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глобальная система государств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типология стран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сравнивать государства, объяснять различия в уровне жизни, структуре экономики и роли в мире. По ключевым показателям видно, почему одни страны лидируют в науке и торговле, а другие остаются уязвимыми и зависимыми.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критерии типологии стран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ориентир — ВВП на душу населения и общая мощность экономики. Эти показатели позволяют судить, насколько богата страна и какие ресурсы она может направлять на развитие инфраструктуры, образования и медицины.
</a:t>
            </a:r>
            <a:endParaRPr lang="en-US" sz="1311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вклад сельского хозяйства, промышленности и сферы услуг. Если экономика опирается в основном на сырьё и аграрный сектор, её возможности обычно ограниченнее, чем у стран с развитой индустрией и сервисом.
</a:t>
            </a:r>
            <a:endParaRPr lang="en-US" sz="1311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грамотности, продолжительность жизни, урбанизация и доступ к социальным услугам показывают, насколько экономический рост отражается на повседневной жизни людей. Именно эти признаки отличают формальный доход от реального развития.
</a:t>
            </a:r>
            <a:endParaRPr lang="en-US" sz="1311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мире
</a:t>
            </a:r>
            <a:pPr algn="l" indent="0" marL="0">
              <a:lnSpc>
                <a:spcPct val="115000"/>
              </a:lnSpc>
              <a:buNone/>
            </a:pPr>
            <a:r>
              <a:rPr lang="en-US" sz="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различаются по участию в международной торговле, технологическом потенциале и специализации экспорта. Одни задают стандарты и поставляют сложную продукцию, другие сильнее зависят от внешнего спроса и цен на сырьё.
</a:t>
            </a:r>
            <a:endParaRPr lang="en-US" sz="13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ООН; иллюстративная сводка по группам стран, актуально на период 2023–2024
</a:t>
            </a:r>
            <a:endParaRPr lang="en-US" sz="766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неравенство: население и богатство стран
</a:t>
            </a:r>
            <a:endParaRPr lang="en-US" sz="2015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меньшей численности населения высокодоходные страны концентрируют большую часть мирового богатства, технологий и финансовых ресурсов.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населением и богатством показывает, что распределение мировых возможностей остаётся крайне неравномерным.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9329"/>
            <a:ext cx="4646100" cy="18379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главными типами стран по уровню развития, экономической структуре и примерам.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ООН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стран мира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типология объединяет очень разные страны: решающими остаются не только доходы, но и структура хозяйства, урбанизация и экспортная специализация.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62" y="3221030"/>
            <a:ext cx="792600" cy="634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36980"/>
            <a:ext cx="792600" cy="63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страны: основные признаки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доход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ВВП на душу населения обычно связан с производительностью труда, сложной структурой экономики и устойчивыми налоговыми доходами, позволяющими финансировать образование, медицину и современные городские услуги.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сочетается с качественным транспортом, связью и социальной инфраструктурой. Городские агломерации становятся центрами управления, финансов, услуг и высокотехнологичного производства.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развитых стран характерны высокий уровень образования, развитые университеты и заметные расходы на исследования. Это создаёт условия для инноваций, технологического обновления и появления конкурентоспособных отраслей.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Диверсифицированная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государства меньше зависят от сырьевого экспорта, потому что их экономика опирается на широкий набор отраслей. Это повышает устойчивость к внешним кризисам и колебаниям мировых цен.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развитых стран и их особенности
</a:t>
            </a:r>
            <a:endParaRPr lang="en-US" sz="2401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Германия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выделяются мощной промышленностью, крупными научными центрами и сильными финансовыми рынками. Их влияние заметно не только в торговле, но и в формировании технологических стандартов.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Франция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них характерны высокая производительность, развитая инфраструктура и экспорт сложной продукции и услуг. Большую роль играют транспортные узлы, исследовательские институты и международные корпорации.
</a:t>
            </a:r>
            <a:endParaRPr lang="en-US" sz="1381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Великобритания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сочетают высокий уровень жизни с заметной ролью сферы услуг, образования и глобальных связей. Их крупные города служат центрами управления, науки и международного обмена.
</a:t>
            </a:r>
            <a:endParaRPr lang="en-US" sz="1306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 Австралия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государства показывают, что развитая экономика может опираться на разные отрасли: от машиностроения и туризма до добычи ресурсов и высококачественных услуг при высоком уровне благосостояния.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страны: неоднородная группа
</a:t>
            </a:r>
            <a:endParaRPr lang="en-US" sz="2194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группы есть страны с очень разными историческими условиями, ресурсами и размерами населения. Поэтому одинаковый термин объединяет и аграрные экономики, и крупные промышленные рынки.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их объединяют более низкие средние доходы, неравномерность территориального развития и зависимость от внешнего спроса. Во многих государствах сохраняется заметный разрыв между городом и деревней.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часто идёт неравномерно: современные мегаполисы соседствуют с бедными сельскими районами. Из-за этого статистические успехи не всегда означают равное улучшение жизни для всего населения.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полюса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группе есть относительно успешные экономики и страны, где бедность остаётся массовой проблемой. Именно поэтому развивающийся мир нельзя рассматривать как единую и однородную категорию.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Всемирного банка и ООН; значения приведены как ориентировочные для сопоставления, 2023–2024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Неоднородность развивающегося мира
</a:t>
            </a:r>
            <a:endParaRPr lang="en-US" sz="263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одной группы страны различаются по масштабам рынка, темпам индустриализации и роли городов в экономике.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 нельзя описать одной формулой: у каждой своя траектория роста, своя структура занятости и свой набор ограничений.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индустриальные страны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рывок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государства резко ускорили промышленное развитие за относительно короткий срок и превратились в заметных участников мировой экономики. Их успех связан с последовательной модернизацией и открытостью внешним рынкам.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модель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 опирался на выпуск продукции для мирового рынка, а не только для внутреннего спроса. Это стимулировало производство, повышало качество товаров и встраивало страны в глобальные цепочки поставок.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 образование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капитал, подготовка квалифицированных кадров и развитие технического обучения помогли нарастить производительность. Во многих случаях государство активно поддерживало приоритетные отрасли и инфраструктурные проекты.
</a:t>
            </a:r>
            <a:endParaRPr lang="en-US" sz="116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промышленность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расширение городов сопровождалось ростом обрабатывающей промышленности, логистики и услуг. Именно поэтому новые индустриальные страны часто становятся региональными центрами торговли, транспорта и технологий.
</a:t>
            </a:r>
            <a:endParaRPr lang="en-US" sz="11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рост: от аграрной экономики к инновациям
</a:t>
            </a:r>
            <a:endParaRPr lang="en-US" sz="175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структурной модернизации экономики и возможные варианты развития стран.
</a:t>
            </a:r>
            <a:endParaRPr lang="en-US" sz="10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Наименее развитые страны: основные проблемы
</a:t>
            </a:r>
            <a:endParaRPr lang="en-US" sz="164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доходы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на душу населения остаётся крайне низким, поэтому семьи часто тратят почти все средства на еду и базовые нужды. Это ограничивает спрос, сбережения и внутренние инвестиции.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не хватает дорог, электросетей, водоснабжения и устойчивой связи. Из-за этого бизнесу трудно развиваться, а сельские районы оказываются отрезанными от рынков и услуг.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 кризисам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сильно зависит от погоды, мировых цен, конфликтов и эпидемий. Засухи, перебои поставок или политическая нестабильность быстро ухудшают положение населения и бюджетов.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к школе, медицине и рабочим местам поддерживает высокий уровень бедности. Поэтому многим государствам необходимы международная помощь, инвестиции и долгосрочные программы развития.
</a:t>
            </a:r>
            <a:endParaRPr lang="en-US" sz="12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стран, где бедность и нехватка инфраструктуры видны особенно остро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местность, где всё решает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Нигере многие общины живут далеко от крупных центров, а повседневная жизнь зависит от сезонных дождей и состояния дорог. Когда транспортная сеть слаба, доставка товаров, медицинская помощь и доступ к рынкам становятся редкостью.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без устойчивой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Чаде и Южном Судане политическая нестабильность и нехватка рабочих мест сочетаются с ограниченной энергетикой и слабой промышленной базой. Люди чаще вынуждены искать заработок в неформальном секторе или в сельском хозяйстве.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Помощь, без которой трудно выжить
</a:t>
            </a:r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Гаити, Мали и Сомали гуманитарные поставки нередко закрывают самые острые потребности — от продовольствия до медицинской поддержки. Но без инвестиций в безопасность, образование и инфраструктуру такие меры остаются временным решением.
</a:t>
            </a:r>
            <a:endParaRPr lang="en-US" sz="13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22" y="1344389"/>
            <a:ext cx="583538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экономика: что меняется в стране
</a:t>
            </a:r>
            <a:endParaRPr lang="en-US" sz="2409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отказа от централизованного планирования предприятия переходят к конкуренции, обновляют оборудование и ищут новые рынки. Это меняет структуру выпуска и повышает значение эффективности.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и 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части собственности частному сектору сопровождается изменением правил, налогов и управления. Такие реформы создают возможности для бизнеса, но требуют времени и сильных институтов.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Сокращается доля занятых в традиционной промышленности, а сфера услуг, торговля и финансовые услуги занимают всё более заметное место. Людям приходится осваивать новые профессии.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Встраивание в рынок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внешней торговле и приток инвестиций помогают модернизации, но усиливают конкуренцию. Поэтому успех зависит от способности быстро адаптироваться к глобальным правилам и требованиям.
</a:t>
            </a:r>
            <a:endParaRPr lang="en-US" sz="13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 основе открытых данных Всемирного банка, ОПЕК и национальных статистических служб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и сырьевые государства
</a:t>
            </a:r>
            <a:endParaRPr lang="en-US" sz="254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сырья в экспорте, тем сильнее бюджет и валютные поступления зависят от мирового рынка. Это упрощает быстрый рост, но делает экономику чувствительной к ценовым шокам.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дают доход и влияние, но без диверсификации создают риск уязвимости: падение цен быстро сокращает бюджеты, инвестиции и темпы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тип страны определяется не одним признаком, а сочетанием экономических, социальных и демографических характеристик.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ООН, UNDP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разных типов стран
</a:t>
            </a:r>
            <a:endParaRPr lang="en-US" sz="2458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экономика занимает промежуточное положение и может сближаться с разными группами в зависимости от реформ, инвестиций и структуры занятости.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тип страны может меняться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меняет структуру занятости, повышает производительность и расширяет экспорт. Именно так многие аграрные экономики переходили к более сложной модели развития.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рождаемости и рост продолжительности жизни меняют спрос на образование, медицину и рабочие места. Это влияет на темпы роста и нагрузку на бюджет.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инвестиции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рынков, модернизация предприятий и приток капитала могут резко ускорить развитие. Китай показал, как сочетание реформ, экспорта и крупных вложений меняет экономический профиль.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скачок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Корея, а также Вьетнам и Индонезия демонстрируют, что доступ к технологиям, образованию и внешним рынкам позволяет стране подниматься в мировой системе за сравнительно короткий срок.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место страны в мире
</a:t>
            </a:r>
            <a:endParaRPr lang="en-US" sz="229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экономические и социальные условия последовательно влияют друг на друга и на итоговый статус страны.
</a:t>
            </a:r>
            <a:endParaRPr lang="en-US" sz="8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36980"/>
            <a:ext cx="792600" cy="63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221030"/>
            <a:ext cx="792600" cy="6340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типологию стран важно знать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экономику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помогает сравнивать уровень развития стран и объяснять, почему одни создают сложную продукцию и услуги, а другие зависят от сырьевого экспорта и внешних рынков.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глобальное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показывает, как распределяются богатство, технологии и возможности. Такой взгляд помогает обсуждать бедность, климатические риски и продовольственную безопасность без упрощений.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Разбираться в 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доходах, занятости и качестве жизни влияет на потоки людей между странами. Это важно для понимания миграции, урбанизации и спроса на труд.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Оценивать международные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типов стран нужно, чтобы понимать, почему одни государства формируют стандарты и финансовые центры, а другие нуждаются в помощи, кредитах и партнёрстве.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разнообразен, но связан общей системой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стран помогают увидеть не только различия в уровне развития, но и пути, по которым государства могут менять своё положение. Именно в этих переменах и проявляется динамика современного мира.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2026-06-02T23:36:05Z</dcterms:created>
  <dcterms:modified xsi:type="dcterms:W3CDTF">2026-06-02T23:36:05Z</dcterms:modified>
</cp:coreProperties>
</file>