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среды: живые организмы как сила, формирующая экосистемы
</a:t>
            </a:r>
            <a:endParaRPr lang="en-US" sz="256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постоянно изменяют друг друга и саму структуру экосистем.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в экологии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дополняют абиотические и антропогенные, формируя условия жизни внутри популяций и биоценозов. Именно они связывают виды в единое сообщество и определяют его устойчивость.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41715"/>
            <a:ext cx="257400" cy="205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15975"/>
            <a:ext cx="257400" cy="257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биотических взаимодействий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соперничают за общий ресурс: пищу, свет, территорию, убежища или партнёров. При этом успех одного участника обычно снижает возможности другого и влияет на численность популяций.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 использует другой как источник пищи. Такие связи ограничивают чрезмерный рост жертв, отбирают менее приспособленных особей и поддерживают естественный баланс в сообществе.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получает выгоду за счёт хозяина, ослабляя его здоровье, рост и плодовитость. Для многих видов характерны сложные жизненные циклы с несколькими стадиями развития.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приносит пользу обоим организмам. Оно помогает лучше усваивать вещества, защищаться от неблагоприятных условий и осваивать бедные или нестабильные местообитания.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и аменсализм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случаях один вид выигрывает без заметного влияния на другой, в других — один угнетается, а второй почти не изменяет своё состояние. Такие связи тоже перестраивают сообщество.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биотических взаимодействий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 по-разному распределяются польза и вред между участниками взаимодействия.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отношения не сводятся к одной модели: они могут ослаблять, поддерживать или усиливать популяции, поэтому их влияние на экосистему неодинаково.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экология и биотические связи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как борьба за ограниченные ресурсы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соперничества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там, где ресурс ограничен: не хватает пищи, воды, света, территории, укрытий или партнёров для размножения. Чем дефицитнее ресурс, тем сильнее давление на особей.
</a:t>
            </a:r>
            <a:endParaRPr lang="en-US" sz="975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особенно важны освещённость, минеральное питание и пространство для корней. У животных на первое место выходят кормовая база, участок обитания и доступ к местам размножения.
</a:t>
            </a:r>
            <a:endParaRPr lang="en-US" sz="1002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 между видами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обычно острее межвидовой, потому что особи одного вида предъявляют почти одинаковые требования к среде. Их экологические потребности совпадают почти полностью.
</a:t>
            </a:r>
            <a:endParaRPr lang="en-US" sz="969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Гаузе
</a:t>
            </a:r>
            <a:pPr algn="l" indent="0" marL="0">
              <a:lnSpc>
                <a:spcPct val="115000"/>
              </a:lnSpc>
              <a:buNone/>
            </a:pPr>
            <a:r>
              <a:rPr lang="en-US" sz="41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конкурентного исключения показывает: два вида с одной и той же экологической нишей не могут долго существовать рядом без разделения ресурсов, времени или пространства.
</a:t>
            </a:r>
            <a:endParaRPr lang="en-US" sz="100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экологии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усиливающие конкуренцию в популяциях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усиление конкуренции особенно быстро реагируют виды с высокой численностью и узкой специализацией, когда ресурсы становятся недоступны одновременно для многих особей.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усилители конкуренции — дефицит ресурсов и плотность особей; остальные факторы работают как дополнительные ограничения и обостряют борьбу в неблагоприятные периоды.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 его роль в природных сообществах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не дают популяциям жертв бесконтрольно расти и тем самым предотвращают истощение кормовой базы, что особенно важно в устойчивых природных сообществах.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в 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добычей становятся ослабленные, больные или менее осторожные особи. Благодаря этому хищничество косвенно повышает жизнеспособность и устойчивость популяции жертвы.
</a:t>
            </a:r>
            <a:endParaRPr lang="en-US" sz="109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пары — волк и олень, сова и мышь, божья коровка и тля, паук и муха. Они показывают, насколько разнообразны способы добычи пищи.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Жертвы вырабатывают маскировку, скорость, шипы или яды, а хищники — острое зрение, ловкость и специальные приспособления для захвата и поедания добычи.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Циклическая динамика популяций хищника и жертвы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смену численности в природных системах; идея соответствует моделям Лотки — Вольтерры.
</a:t>
            </a:r>
            <a:endParaRPr lang="en-US" sz="101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соседи на поверхности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и вши живут на коже или в шерсти, используя тело хозяина как среду обитания и источник питания. Их присутствие вызывает раздражение, ослабление организма и снижение общей жизнеспособности.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внутри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Аскарида, бычий цепень и печёночный сосальщик обитают внутри хозяина и извлекают питательные вещества напрямую из его тканей или содержимого кишечника. Это мешает нормальному росту и развитию.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жизненные циклы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паразитов жизненный цикл включает несколько стадий и иногда смену хозяев. Такая стратегия помогает им распространяться, но делает их зависимыми от точного совпадения экологических условий.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жизнь за счёт хозяина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симбиоза и их биологическое 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связи показывают, что взаимная польза может быть основой выживания в бедных и нестабильных условиях.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повышает выживаемость, улучшает питание и помогает организмам заселять местообитания, где поодиночке они были бы менее успешны.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симбиоз и экология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9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отношений, при которых выгода и ущерб распределяются неравномерно
</a:t>
            </a:r>
            <a:endParaRPr lang="en-US" sz="2292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помогает увидеть, что не каждый контакт организмов одинаково влияет на оба вида.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биотических взаимодействий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по теме биотических связей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биотических связей в экосистеме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разнообразны связи между разными видами: именно они формируют питание, симбиоз и регулируют обмен веществом в сообществе.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роль межвидовых связей, тем сложнее структура экосистемы и выше её зависимость от сохранения отдельных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302370"/>
            <a:ext cx="215700" cy="172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92783"/>
            <a:ext cx="215700" cy="191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52295"/>
            <a:ext cx="215700" cy="172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внутривидовых отношений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Особям одного вида часто приходится защищать участок, где сосредоточены пища, укрытия и места размножения. Это снижает плотность соседей и помогает удерживать жизненно важные ресурсы.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группах животных формируется система доминирования, которая упорядочивает доступ к пище, партнёрам и безопасным местам. Такая структура уменьшает число прямых конфликтов внутри стаи или колонии.
</a:t>
            </a:r>
            <a:endParaRPr lang="en-US" sz="116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защита детёнышей повышает их выживаемость, особенно в условиях риска и нехватки ресурсов. Родительское поведение поддерживает стабильность популяции и увеличивает успех размножения.
</a:t>
            </a:r>
            <a:endParaRPr lang="en-US" sz="1177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охота, миграция и оборона делают группу более эффективной, чем отдельную особь. Сотрудничество особенно важно в неблагоприятной среде и при высокой конкуренции за ресурсы.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 системе биотических связей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конкурируют за свет, воду, минеральные вещества и пространство для корней. В густых сообществах даже небольшое затенение или истощение почвы заметно меняет состав растительности.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Аллелопатия
</a:t>
            </a:r>
            <a:pPr algn="l" indent="0" marL="0">
              <a:lnSpc>
                <a:spcPct val="115000"/>
              </a:lnSpc>
              <a:buNone/>
            </a:pPr>
            <a:r>
              <a:rPr lang="en-US" sz="2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выделяют вещества, подавляющие прорастание и рост соседей. Такое химическое воздействие помогает растениям удерживать территорию и усиливает их преимущество в сообществе.
</a:t>
            </a:r>
            <a:endParaRPr lang="en-US" sz="1123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вступают во взаимовыгодные отношения с насекомыми, птицами и млекопитающими, привлекая их нектаром, пыльцой, запахом и окраской цветков.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 семена приспосабливаются к переносу животными, ветром или водой. Благодаря этому растения осваивают новые территории и поддерживают разнообразие популяций.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биотические факторы меняют численность популяций
</a:t>
            </a:r>
            <a:endParaRPr lang="en-US" sz="2346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типичных экологических связях между ресурсами, рождаемостью, смертностью, миграциями и биотическими регуляторами.
</a:t>
            </a:r>
            <a:endParaRPr lang="en-US" sz="9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зависимость по теме устойчивости экосистем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разнообразия видов и устойчивости экосистем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усиливает «страховочный механизм»: если один вид сокращается, его роль частично компенсируют другие участники сообщества.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видового разнообразия экосистема обычно становится более устойчивой и лучше переносит нарушения.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18750" y="1512375"/>
            <a:ext cx="231525" cy="264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15975"/>
            <a:ext cx="257400" cy="257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в жизни человека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изменяет состав сообществ, отбирая полезные виды и ограничивая нежелательные. Это влияет на продуктивность посевов, численность вредителей и состояние почвенных организмов.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Микроорганизмы-помощники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микрофлора поддерживает пищеварение, а микроорганизмы используют в производстве йогурта, сыра, кваса и хлебных заквасок. Их роль заметна и в быту, и в промышленности.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Возбудители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 патогены воздействуют на здоровье человека, вызывая инфекции, снижая работоспособность и ухудшая качество жизни. Поэтому биотические связи имеют и медицинское значение.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сообществ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охота, рыболовство и интродукция видов перестраивают природные связи. После таких вмешательств меняются пищевые цепи, численность организмов и устойчивость экосистем.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одновременно пользуется биотическими ресурсами и влияет на их сохранность. От его действий зависит, будут ли связи в природе поддерживать равновесие или разрушаться.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нарушения биотических связей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одной связи часто запускает цепную реакцию и меняет состояние всего сообщества.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 работают как единая система: разрушение одного звена меняет численность видов, состояние местообитаний и продуктивность экосистемы.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экологических последствий из 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закономерности действия биотических факторов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работают совместно
</a:t>
            </a:r>
            <a:pPr algn="l" indent="0" marL="0">
              <a:lnSpc>
                <a:spcPct val="115000"/>
              </a:lnSpc>
              <a:buNone/>
            </a:pPr>
            <a:r>
              <a:rPr lang="en-US" sz="33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почти не бывает изолированных отношений: конкуренция, хищничество, паразитизм и симбиоз переплетаются и вместе определяют структуру сообщества.
</a:t>
            </a:r>
            <a:endParaRPr lang="en-US" sz="1123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регулируется природно
</a:t>
            </a:r>
            <a:pPr algn="l" indent="0" marL="0">
              <a:lnSpc>
                <a:spcPct val="115000"/>
              </a:lnSpc>
              <a:buNone/>
            </a:pPr>
            <a:r>
              <a:rPr lang="en-US" sz="33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взаимодействия ограничивают рост популяций, перераспределяют ресурсы и задают условия для миграций, размножения и выживания особей.
</a:t>
            </a:r>
            <a:endParaRPr lang="en-US" sz="1130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возникают в 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взаимодействие видов приводит к коэволюции: у одних усиливаются защитные признаки, у других — способы добычи пищи или обхода этих защит.
</a:t>
            </a:r>
            <a:endParaRPr lang="en-US" sz="1177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зависит от 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3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связи разнообразны и не разрушены, экосистема легче восстанавливается после нарушений и дольше сохраняет относительное равновесие.
</a:t>
            </a:r>
            <a:endParaRPr lang="en-US" sz="11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 — каркас живой природы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соединяют организмы в единую систему, где конкуренция, симбиоз, хищничество и паразитизм поддерживают динамическое равновесие. Понимание этих связей помогает беречь природу и здоровье человека.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2026-06-02T02:15:07Z</dcterms:created>
  <dcterms:modified xsi:type="dcterms:W3CDTF">2026-06-02T02:15:07Z</dcterms:modified>
</cp:coreProperties>
</file>