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сравнивать признаки людей, предметов и явлений по-английски.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в английском языке: как выражается сравнение
</a:t>
            </a:r>
            <a:endParaRPr lang="en-US" sz="25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точно описывать людей, места, погоду, оценки и привычки. Эта тема встречается в разговорной речи, чтении, письме и заданиях по грамматике восьмого класса, поэтому её важно уверенно использовать.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сравнения в английском языке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степени сравнения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degree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степень показывает разницу между двумя объектами, людьми или действиями. В английском языке используются формы taller, faster, more interesting, чтобы ясно указать, что один признак выражен сильнее.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degree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исходная форма признака без сопоставления с чем-либо. Она просто называет качество: tall, fast, interesting. Такая форма нужна, когда сравнение ещё не начинается.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Superlative degree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выделяет один объект среди трёх и более. Она показывает наивысшую степень признака: the tallest, the fastest, the most interesting. Обычно перед ней ставится артикль the.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предметов: comparative degree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нужна, если сопоставляются два человека, предмета или явления. Она помогает показать, что один из них обладает признаком в большей степени, чем другой.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коротких слов обычно прибавляется окончание -er: small — smaller, cold — colder. Такая форма встречается часто и обычно не требует дополнительных слов.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более длинных прилагательных используется more: beautiful — more beautiful, important — more important. Этот способ помогает избежать неудобных или трудных для произношения форм.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сравнительная форма сопровождается словом than. Оно связывает два объекта и делает сравнение понятным: Tom is taller than Nick.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сравнительная степень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правильную форму прилагательного или наречия.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образования comparative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прилагательные чаще всего получают окончание -er: tall — taller, long — longer. Эта форма выглядит простой, поэтому её легко использовать в устной и письменной речи.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на 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заканчивается на согласную и y, буква y обычно меняется на i: easy — easier, happy — happier. Это правило важно запомнить, чтобы не допускать орфографических ошибок.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конце стоит одна гласная и одна согласная, конечная согласная часто удваивается: big — bigger, hot — hotter. Такое изменение помогает сохранить правильное звучание слова.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than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форма обычно соединяется со словом than. Оно показывает, с чем именно сравнивается признак: colder than, more interesting than, faster than.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проверить длину слова, его окончание и написание. Это помогает выбрать между -er и more и избежать типичных ошибок в упражнениях.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способы сравнения в школьных темах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формы more и неправильные сравнения: они удобны для описаний и часто нужны в заданиях.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самые полезные для восьмиклассника модели — more + adjective и irregular forms.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подборка примеров по темам 8 класса; данные для иллюстрации частотности.
</a:t>
            </a:r>
            <a:endParaRPr lang="en-US" sz="5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степени сравнения помогают описывать признак без сопоставления, в паре и в группе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грамматике удобно различать три формы сравнения: без сопоставления, между двумя объектами и среди нескольких объектов.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форм: короткие, длинные и неправильные прилагательные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одна и та же идея сравнения может выражаться разными способами.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типа слова: короткие прилагательные обычно прибавляют -er/-est, а длинные используют more/most; некоторые формы нужно запоминать отдельно.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английской грамматики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сравнения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good образует особые формы: better и the best. Их нельзя строить по обычной модели с more или -er, поэтому они требуют отдельного запоминания.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bad меняется на worse и the worst. Эти формы часто встречаются в разговорах, описаниях результатов и тестовых заданиях, поэтому их важно узнавать сразу.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лучше учить как готовые пары. Чем чаще они встречаются в примерах и упражнениях, тем быстрее запоминаются и тем меньше ошибок появляется в письменной работе.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far имеет варианты farther/further и farthest/furthest. В учебных заданиях обе пары считаются правильными, но нужно следить за контекстом и стилем предложения.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помощью than, as…as и not as…as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than помогает показать разницу между двумя людьми, предметами или явлениями: один выше, быстрее или интереснее другого. После сравнительной формы оно делает смысл предложения точным и ясным.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as…as употребляется, когда два объекта одинаковы по качеству, размеру или силе признака. Она особенно удобна в описаниях вещей, оценок и привычек, где важно подчеркнуть равенство.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not as…as показывает, что один объект выражен слабее другого. Такой оборот часто встречается в речи о погоде, еде, внешности и школьных предметах, потому что помогает вежливо и просто сравнивать.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английском языке встречаются comparisons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особенно заметны в описаниях, где нужно быстро и точно показать отличие между объектами, событиями или людьми в привычных для школьников 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comparisons нужны в описании внешности и учёбы; именно там ученики чаще используют taller than, better than и the most.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школьных тем 8 класса; условная частотность, составлено для учебной визуализации.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наречий: faster, more carefully, the most slowly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 обычно образуют степени сравнения с помощью -er и -est: fast — faster — the fastest. Такие формы легко узнаются и часто встречаются в простых описаниях.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сравнивают не предметы, а действия. Поэтому в предложении важно сначала найти глагол, а затем определить, как именно изменяется способ действия.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длинные наречия используют more и the most: carefully — more carefully — the most carefully. Эта модель особенно полезна, когда слово длинное и его трудно изменять окончанием.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наречий помогает точнее описать действие: She reads more quickly than her brother. Здесь речь идёт не о читателях как предметах, а о том, как они читают.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нужную форму в предложении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comparative или superlative по типу слова и контексту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школьных и бытовых примерах
</a:t>
            </a:r>
            <a:endParaRPr lang="en-US" sz="263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comparisons работают в обычных ситуациях из школы и повседневной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быстро назвать различие и сделать описание конкретным, особенно в знакомых темах: люди, предметы, погода и учёба.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примерам из школьного курса английского языка.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образовании степеней сравнения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одновременно добавлять more и окончание -er: more taller — неверно. У каждой формы должен быть только один способ образования, выбранный по типу слова.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превосходной степени обычно нужен the: the tallest, the most interesting. Без него форма звучит неполно и часто становится ошибкой в письменной работе.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good и well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good меняется на better и the best, а well в роли наречия сравнивается иначе. Важно определить, что именно стоит в предложении: признак или действие.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y часто пишут easier вместо easyer, а при одной гласной и одной согласной может удваиваться согласная: hotter, bigger. Эти правила нужно проверять отдельно.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Than, as…as и not as…as не взаимозаменяемы. Каждая конструкция показывает свой смысл: сравнение, равенство или меньшую степень признака.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в comparisons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 заданиях, где нужно быстро выбрать форму по правилу, а не просто узнать слово на слух или по переводу.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ошибаются в выборе способа образования формы, особенно с длинными прилагательными и неправильными вариантами.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учебных заданиях по теме comparisons; условное распределение для иллюстрации.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Слоган, который запоминается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comparisons помогают показать выгоду за несколько слов: cheaper, faster, better. Такой язык сразу выделяет товар среди других и делает сообщение понятным даже в коротком слогане. Для покупателя это удобный способ быстро сравнить варианты.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без лишних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обзорах смартфонов, ноутбуков и приложений сравнивают скорость, удобство и качество работы. Фразы вроде more powerful или the best choice помогают читателю понять преимущества модели без длинного объяснения и лишних деталей.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новости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новостях и туристических текстах comparisons помогают сравнивать цены, расстояния и комфорт. Например, cheaper tickets или the most convenient route сразу показывают, почему один вариант лучше другого в конкретной ситуации.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Comparisons в текстах, рекламе и медиасообщениях
</a:t>
            </a:r>
            <a:endParaRPr lang="en-US" sz="2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сравнительной формы в задании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 слово, форму и контекст перед записью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тип слова, затем выбрать правильную форму и проверить, подходит ли она к контексту предложения.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основным правилам образования степеней сравнения в английском языке.
</a:t>
            </a:r>
            <a:endParaRPr lang="en-US" sz="6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точно описывать различия и сходства. Если помнить правила comparative, superlative, than, the и as…as, а также irregular forms, ошибаться на уроках станет намного реже.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Comparisons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2026-05-31T05:48:18Z</dcterms:created>
  <dcterms:modified xsi:type="dcterms:W3CDTF">2026-05-31T05:48:18Z</dcterms:modified>
</cp:coreProperties>
</file>