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мир чувств, свободы и мечты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где важнее всего чувства, воображение и свобода личности.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романтизм возник именно тогда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принесло революции, войны и крушение старых правил. Люди всё чаще чувствовали тревогу и неуверенность, поэтому в искусстве сильнее звучали мечта, внутренний мир, свобода и стремление к идеалу.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романтизма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считали человека неповторимым и ставили его чувства выше сухих правил. Для них важнее всего были вдохновение, личная свобода и право на яркое переживание.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романтиков не просто фон, а живой собеседник человека. Море, горы, ночь, буря или лес помогают передать настроение героя и усилить чувство тайны.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романтических произведениях постоянно сталкиваются реальность и идеал. Герой видит несовершенство мира, но не перестаёт искать красоту, истину и мечту, даже если это приводит к одиночеству.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часто чувствует себя чужим среди людей. Он горд, впечатлителен и не хочет мириться с несправедливостью. Это может быть поэт, странник, изгнанник или мечтатель.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и не похожий на других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сочетается с ранимостью. Герой стремится к высокому идеалу, но сталкивается с жизнью, которая не совпадает с его мечтой, и из-за этого переживает глубокий внутренний конфликт.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мечтой и реальностью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ценили романтики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романтизм сильнее всего опирался на эмоции и свободу личности.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романтизма связаны с внутренним миром человека, а не с правилами и внешним порядком.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обобщение по теме романтизма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литературе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особенно ярко проявился в балладах, поэмах и лирике. Эти жанры позволяли передавать сильные чувства, необычные события и напряжённые переживания героя.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привлекали далёкие страны, старинные легенды, таинственные встречи и судьбы людей, которые не могут жить «как все». Сюжет часто строился вокруг свободы, выбора и испытаний.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литература научила читателя ценить не только событие, но и то, что происходит в душе человека. Именно поэтому такие тексты до сих пор легко узнаются по особому настроению.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авторов романтизма — Джордж Байрон, Иоганн Вольфганг Гёте, Вальтер Скотт, Василий Жуковский и Михаил Лермонтов. Их произведения стали важной частью европейской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живописи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Художники-романтики любили изображать бурное море, горы, ночь, тучи и грозу. Такие картины показывали не просто природу, а настроение человека — тревогу, одиночество, восхищение или надежду.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полная движения и драматизма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живописи исторические сюжеты часто выглядят напряжённо и эмоционально. Цвет, свет и композиция помогают передать не точное событие, а его драматическую силу и внутренний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классицизм: основные различия
</a:t>
            </a:r>
            <a:endParaRPr lang="en-US" sz="2875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два направления по-разному смотрели на человека и искусство.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сделал главным не норму, а внутренний мир человека и его переживания.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романтическое произведение
</a:t>
            </a:r>
            <a:endParaRPr lang="en-US" sz="306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типичное движение романтического сюжета в поэмах, балладах и повестях.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39104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особенно любили романтики
</a:t>
            </a:r>
            <a:endParaRPr lang="en-US" sz="2972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часто писали о сильной любви, которая не приносит покоя. Разлука, недостижимость счастья и тоска по близкому человеку делали такие произведения особенно эмоциональными.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разлука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горы, буря, ночь и дорога помогают показать величие мира и состояние души. Природа в романтизме часто выглядит живой и загадочной, словно откликается на чувства человека.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стихия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романтизма нередко чувствует себя изгнанником. Он не принимает ограничения и ищет пространство, где сможет быть самим собой, даже если за это приходится платить одиночеством.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изгнание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Романтиков привлекали Средневековье, старинные легенды и народные сказания. Через них они показывали связь человека с прошлым, памятью народа и культурной традицией.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предания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Сновидения, тайна и воображение открывали путь к миру, где возможны чудеса и скрытые смыслы. В таких темах особенно заметно стремление романтизма уйти от повседневности.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фантазия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разных странах Европы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стране романтизм опирался на собственные литературные традиции и исторический опыт, поэтому его формы заметно различались.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романтический герой и поэзия проявились в Англии, а в Германии раньше сложились теоретические основы 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обобщённая сравнительная характеристика романтизма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эпохи романтизма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композиторы сделали музыку особенно личной: мелодия стала передавать не только красоту, но и настроение человека, его мечты, грусть и внутреннее напряжение.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времени характерны миниатюры, ноктюрны, баллады, фантазии и симфонические поэмы. В них важны контрасты, выразительные темы и ощущение живого движения чувств.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России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Жуковского, раннего Пушкина и Баратынского романтизм получает яркое развитие. Появляются баллады, элегии и поэмы, где важны одиночество, мечта и конфликт с реальностью.
</a:t>
            </a:r>
            <a:endParaRPr lang="en-US" sz="1205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 годы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романтизм складывается в период быстрых перемен и интереса к личности. Поэты ищут новые темы, обращаются к свободе, природе, судьбе и внутреннему миру человека.
</a:t>
            </a:r>
            <a:endParaRPr lang="en-US" sz="129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и Кюхельбекера романтизм становится более напряжённым и трагическим. В произведениях усиливаются мотивы Кавказа, изгнания, свободы и сильной личности.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 годы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романтизма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романтизм проявился у разных авторов Европы и какие темы стали для него особенно важными.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объединил разные страны и жанры, но везде сохранял интерес к личности, сильным переживаниям и необычной судьбе.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романтизм возник именно в это время
</a:t>
            </a:r>
            <a:endParaRPr lang="en-US" sz="2847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романтизма в начале XIX века и их связь с изменениями в обществе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культура и фольклор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видели в сказках, песнях и балладах живую память народа. Они собирали и записывали такие тексты, чтобы сохранить их для будущих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легенды и древние предания помогали романтикам говорить о связи человека с историей. Через них они показывали верность традиции, судьбу и народный характер.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были братья Гримм: их сборники народных сказок показали, что фольклор может стать основой серьёзной литературы и источником художественных сюжетов.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романтическом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романтизме часто меняются резко: спокойное настроение может смениться бурей переживаний уже в следующей сцене.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точками становятся тоска и одиночество: именно они подчёркивают разрыв между мечтой героя и реальной жизнью.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схема эмоциональной динамики в романтическом произведении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романтического стиля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текст легко узнать по ярким эпитетам, символам и контрастам. Авторы создают образы, которые сразу вызывают чувство тайны и сильного переживания.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появляются ночь, буря, море, звёзды, дорога и дальние страны. Эти детали не просто описывают природу, а помогают показать состояние героя и его мечту.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23" y="3084118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романтизм важен сегодня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убедил читателей, что внутренний мир человека важен не меньше, чем события вокруг него. Эта мысль и сегодня остаётся очень современной.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личности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романтизма научило говорить о любви, надежде, тоске и вдохновении открыто. Благодаря этому эмоции стали важной частью литературы и музыки.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расширили границы искусства: они обратились к истории, фольклору, природе и необычным героям. Многие современные сюжеты выросли именно из этих открытий.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романтизма легко узнать в книгах, фильмах, картинах и песнях. Интерес к мечте, свободе и сильной личности остаётся понятным и близким.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влияние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оставил искусству главное: право говорить о чувствах, мечте и внутренней свободе человека. Именно поэтому его идеи остаются понятными и сегодня.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изменил литературу и искусство, поставив в центр личность, эмоции и стремление к идеалу. Его наследие видно и в современной культуре.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2026-05-23T04:13:52Z</dcterms:created>
  <dcterms:modified xsi:type="dcterms:W3CDTF">2026-05-23T04:13:52Z</dcterms:modified>
</cp:coreProperties>
</file>