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«Крест бесконечный» Виктора Астафьева: память о войне, совесть и нравственная ответственность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 как боли памяти, долга живых и испытании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и опыт, ставший основой прозы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Астафьева неотделима от его прозы: сиротство, деревенское детство, фронт и послевоенная память сформировали его взгляд на человека. В «Кресте бесконечном» этот опыт превращается в строгий разговор о цене жизни и нравственном долге поколения.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произведения в поздней прозе Астафьева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главную линию писателя: говорить о войне без парадности, через правду бытовых и душевных потерь, а не через внешнюю героику.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текстах Астафьева усиливаются жёсткость оценки и трагическое звучание. В центре всё чаще оказывается не событие, а его необратимое влияние на человека и его память.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«Крест бесконечный» показывает, как фронтовой опыт остаётся внутри человека на всю жизнь, меняя речь, взгляд на мир и отношение к собственной совести.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креста как центральный символ произведения
</a:t>
            </a:r>
            <a:endParaRPr lang="en-US" sz="234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как знак страдания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крест соединяет христианское представление о жертве с памятью о павших. Этот образ сразу задаёт трагический масштаб происходящего и подчёркивает цену человеческой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как нравственный долг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связан не только с болью утраты, но и с обязанностью живых помнить. Он превращает личное переживание в нравственный вопрос, обращённый ко всему народу.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текста — память о войне как о событии, которое не заканчивается с последним выстрелом. Она живёт в сознании, в снах, в чувстве утраты и в молчаливой ответственности.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тема цены человеческой жизни: у Астафьева каждый погибший существует не как абстрактная цифра, а как неповторимая личность, чья смерть требует нравственного ответа.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также говорит о совести и разрушении привычных опор. Война проверяет человека на способность сохранять достоинство, сострадание и верность памяти о погибших.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акценты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произведение строится вокруг трагического опыта войны и нравственного осмысления памяти.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мотива войны подтверждает: текст прежде всего о нравственной ране, а память выступает как обязанность.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произведения В. П. Астафьева «Крест бесконечный»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404" y="2675505"/>
            <a:ext cx="32805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742" y="3385530"/>
            <a:ext cx="27337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в произведении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голод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жизнь у Астафьева показана через постоянную нехватку еды, тепла и сил. Такие детали делают войну физически ощутимой и лишают её красивых прикрас.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без позы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выглядят победителями в торжественном смысле. Их стойкость проявляется в терпении, выносливости и способности не утратить человеческое достоинство в жестоких условиях.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тексте не выглядит величественной или закономерной. Она может прийти внезапно, и именно это усиливает ощущение хрупкости человеческой жизни на войне.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показывает войну как тяжёлый ежедневный труд на пределе сил. Подвиг здесь заключается не в эффектных поступках, а в самом умении выстоять.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взгляд автора создаёт эффект доверия к изображённому. Читатель видит не легенду, а честное свидетельство человека, пережившего войну и сохранившего память о ней.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совесть и внутренний суд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стоит внутренний разговор человека с самим собой. Астафьева интересует не только то, что произошло на войне, но и то, как это переживается в душе.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становится мерой подлинной жизни: она не позволяет оправдать забвение, равнодушие или красивую ложь. Через неё раскрывается истинная цена человеческого выбора.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суд над собой и своим временем делает текст особенно серьёзным. Он заставляет читателя думать не только о прошлом, но и о собственной нравственной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художественная функция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помогают увидеть, как личная память превращается в исторический и нравственный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связывают личное и общее, усиливая трагическую интонацию и тему ответственности живых.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В. П. Астафьева «Крест бесконечный»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Россия в художественном мире Астафьева
</a:t>
            </a:r>
            <a:endParaRPr lang="en-US" sz="2358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поле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деревенском пейзаже у Астафьева нет декоративности: изба, поле и дорога говорят о простом и трудном укладе жизни. Эти детали создают ощущение реальности, где труд и скромность были естественной нормой. На таком фоне особенно остро воспринимается разрушительная сила войны.
</a:t>
            </a:r>
            <a:endParaRPr lang="en-US" sz="108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корнях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его прозе — это не только место, но и нравственная опора. Здесь человек учится ответственности, уважению к труду и памяти о предках. Поэтому мирный сельский мир в тексте воспринимается как ценность, которую война безжалостно ломает.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знак на фоне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сельского пространства легко соединяется с воинским памятником или крестом на могиле. Такая деталь подчёркивает, что память о погибших живёт не только в архивах и книгах, но и в повседневном ландшафте страны. Тишина вокруг усиливает трагический смысл этого 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движения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смыслов: от личной памяти о фронте к нравственному выводу о долге живых перед погибшими.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опирается на точную предметную деталь: бытовые вещи, жесты и обстановка фронта передают не декорацию, а саму правду пережитого.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сближает текст с живой речью очевидца, поэтому повествование звучит естественно, без искусственной торжественности и литературной приподнятости.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 усиливают драматизм: рядом оказываются жизнь и смерть, память и забвение, человеческое достоинство и разрушение привычных нравственных опор.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насыщенность рождается из лирической исповедальности: автор говорит не отвлечённо о войне, а как человек, лично принявший её боль.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чувство трагизма нарастает не мгновенно, а через последовательное углубление памяти, боли и нравственного напряжения.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связана с осознанием долга перед погибшими; финал оставляет трагизм открытым, превращая его в устойчивую память.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В. П. Астафьева «Крест бесконечный»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традицией русской литературы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продолжает линию русской литературы, где важны нравственная правда, сострадание к простому человеку и серьёзный разговор о цене исторических потрясений.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Толстым и Шолоховым текст сближается вниманием к войне как испытанию человеческой природы, но у Астафьева это испытание звучит более лично и беспощадно.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военной прозы XX века произведение наследует правдивость и психологическую глубину, одновременно отвергая красивую риторику и любые формы ложной героизации.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и другие авторы военной прозы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военная проза XX века говорит о героизме, фронтовом опыте и внутреннем состоянии солдата.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Астафьева война показана жёстче и личнее: на первом плане не подвиг как риторика, а человеческая боль, правда и нравственная цена выживания.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военной прозы XX века, изучаемые в школьном курсе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памяти в культурном пространстве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не должны исчезнуть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тексте держится на имени погибшего, письме и молчании тех, кто выжил. Эти детали создают ощущение личной связи с прошлым, где каждый знак напоминает о конкретной человеческой жизни и о долге не предать её забвению.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среди повседневного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захоронение рядом с полем или деревней напоминает, что история не отделена от обычной жизни. Памятный знак становится частью родного пространства, а сельский пейзаж — живым фоном, на котором память о войне сохраняет общенациональный смысл.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оппозиции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 не равны по силе: максимальное напряжение создаёт пара правды и лжи, определяющая нравственный смысл повествования.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оппозиции подчинены выбору между памятью и забвением; именно он превращает частную историю в нравственный и исторический урок.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В. П. Астафьева «Крест бесконечный»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произведения для старшеклассников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опыт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что литература говорит не только о событиях, но и о нравственном выборе человека, его ответственности перед прошлым и собственной памятью.
</a:t>
            </a:r>
            <a:endParaRPr lang="en-US" sz="1066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мир не даётся сам собой: за ним стоят потери, человеческое страдание и необходимость беречь то, что было сохранено ценой войны.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соотносится с мемориалами, семейными архивами и школьными уроками памяти, поэтому чтение текста помогает осмыслить связь личной и общей истории.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это пример серьёзного разговора о достоинстве, правде и гражданской ответственности, без упрощения сложных исторических и человеческих вопросов.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анализа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«Крест бесконечный» — исповедальное произведение о войне как о незаживающей нравственной ране, которая продолжает жить в памяти, совести и личной судьбе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образ креста соединяет страдание, жертву, память и долг перед погибшими, делая личную боль частью общего исторического опыта.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убеждает: без правды о прошлом невозможно ни достоинство личности, ни подлинное историческое сознание, ни уважение к цене человеческой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бесконечный крест памяти и нравственного долга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показывает, что война не завершается с последним выстрелом: её след остаётся в памяти народа, семейной истории и совести каждого, кто хранит правду о погибших.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2026-05-23T15:38:14Z</dcterms:created>
  <dcterms:modified xsi:type="dcterms:W3CDTF">2026-05-23T15:38:14Z</dcterms:modified>
</cp:coreProperties>
</file>